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70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16586" y="2235194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Wall Signage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40AF3-CF7D-E32E-A2C0-E5C5A2570B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11" y="666750"/>
            <a:ext cx="6393378" cy="360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6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46EBD6-9F33-5828-5893-17B276634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11" y="405765"/>
            <a:ext cx="7688778" cy="43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60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C485B7-3497-9399-A138-7AEDD88FF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5765"/>
            <a:ext cx="7688778" cy="43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5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3986</TotalTime>
  <Words>5</Words>
  <Application>Microsoft Office PowerPoint</Application>
  <PresentationFormat>On-screen Show (16:9)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40</cp:revision>
  <dcterms:created xsi:type="dcterms:W3CDTF">2022-12-23T06:02:50Z</dcterms:created>
  <dcterms:modified xsi:type="dcterms:W3CDTF">2023-06-07T13:08:36Z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