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68" r:id="rId3"/>
    <p:sldId id="269" r:id="rId4"/>
    <p:sldId id="270" r:id="rId5"/>
    <p:sldId id="271" r:id="rId6"/>
    <p:sldId id="267" r:id="rId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" y="-4763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IN" sz="2800" dirty="0">
                <a:solidFill>
                  <a:schemeClr val="bg1"/>
                </a:solidFill>
                <a:latin typeface="Outfit"/>
              </a:rPr>
              <a:t>Façade Branding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4E1669-2C05-155F-B156-6A08DD353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14350"/>
            <a:ext cx="6934200" cy="39068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D6A255-D1C4-5D43-66CC-C0D2909BA285}"/>
              </a:ext>
            </a:extLst>
          </p:cNvPr>
          <p:cNvSpPr txBox="1"/>
          <p:nvPr/>
        </p:nvSpPr>
        <p:spPr>
          <a:xfrm>
            <a:off x="4876800" y="3028950"/>
            <a:ext cx="1853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/>
              <a:t>Material used - Flex</a:t>
            </a:r>
          </a:p>
        </p:txBody>
      </p:sp>
    </p:spTree>
    <p:extLst>
      <p:ext uri="{BB962C8B-B14F-4D97-AF65-F5344CB8AC3E}">
        <p14:creationId xmlns:p14="http://schemas.microsoft.com/office/powerpoint/2010/main" val="381987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E85421-F291-F06B-CD70-727EAD6A2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950"/>
            <a:ext cx="7231578" cy="40743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F253D2-98B0-C832-13C1-3360CE7FDC2B}"/>
              </a:ext>
            </a:extLst>
          </p:cNvPr>
          <p:cNvSpPr txBox="1"/>
          <p:nvPr/>
        </p:nvSpPr>
        <p:spPr>
          <a:xfrm>
            <a:off x="4648200" y="2952750"/>
            <a:ext cx="1853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/>
              <a:t>Material used - Flex</a:t>
            </a:r>
          </a:p>
        </p:txBody>
      </p:sp>
    </p:spTree>
    <p:extLst>
      <p:ext uri="{BB962C8B-B14F-4D97-AF65-F5344CB8AC3E}">
        <p14:creationId xmlns:p14="http://schemas.microsoft.com/office/powerpoint/2010/main" val="779849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47834-BAFF-3AC9-9713-1D7B7C421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1" y="438150"/>
            <a:ext cx="7079178" cy="39885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D35241-8F90-6479-A6AF-83E642FED814}"/>
              </a:ext>
            </a:extLst>
          </p:cNvPr>
          <p:cNvSpPr txBox="1"/>
          <p:nvPr/>
        </p:nvSpPr>
        <p:spPr>
          <a:xfrm>
            <a:off x="4876800" y="3028950"/>
            <a:ext cx="1853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/>
              <a:t>Material used - Flex</a:t>
            </a:r>
          </a:p>
        </p:txBody>
      </p:sp>
    </p:spTree>
    <p:extLst>
      <p:ext uri="{BB962C8B-B14F-4D97-AF65-F5344CB8AC3E}">
        <p14:creationId xmlns:p14="http://schemas.microsoft.com/office/powerpoint/2010/main" val="162773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75BD7-A75C-AAF4-63E3-423889AAFD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12" y="828258"/>
            <a:ext cx="6545778" cy="36879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005B9D-576F-D9D7-3192-E8D8295DFFF7}"/>
              </a:ext>
            </a:extLst>
          </p:cNvPr>
          <p:cNvSpPr txBox="1"/>
          <p:nvPr/>
        </p:nvSpPr>
        <p:spPr>
          <a:xfrm>
            <a:off x="4538662" y="3790950"/>
            <a:ext cx="3382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Material used - Vinyl with lamination 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774639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3341</TotalTime>
  <Words>22</Words>
  <Application>Microsoft Office PowerPoint</Application>
  <PresentationFormat>On-screen Show (16:9)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38</cp:revision>
  <dcterms:created xsi:type="dcterms:W3CDTF">2022-12-23T06:02:50Z</dcterms:created>
  <dcterms:modified xsi:type="dcterms:W3CDTF">2023-06-14T09:25:06Z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