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5"/>
  </p:notesMasterIdLst>
  <p:sldIdLst>
    <p:sldId id="256" r:id="rId2"/>
    <p:sldId id="258" r:id="rId3"/>
    <p:sldId id="259" r:id="rId4"/>
    <p:sldId id="276" r:id="rId5"/>
    <p:sldId id="275" r:id="rId6"/>
    <p:sldId id="277" r:id="rId7"/>
    <p:sldId id="270" r:id="rId8"/>
    <p:sldId id="269" r:id="rId9"/>
    <p:sldId id="266" r:id="rId10"/>
    <p:sldId id="278" r:id="rId11"/>
    <p:sldId id="279" r:id="rId12"/>
    <p:sldId id="280" r:id="rId13"/>
    <p:sldId id="267" r:id="rId14"/>
  </p:sldIdLst>
  <p:sldSz cx="9144000" cy="5143500" type="screen16x9"/>
  <p:notesSz cx="9144000" cy="51435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07" d="100"/>
          <a:sy n="107" d="100"/>
        </p:scale>
        <p:origin x="754" y="72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2571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2571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F62561C-3AB5-4B2F-B2D2-F8D92ED047AE}" type="datetimeFigureOut">
              <a:rPr lang="en-US" smtClean="0"/>
              <a:t>6/15/2023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028950" y="642938"/>
            <a:ext cx="3086100" cy="17367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2474913"/>
            <a:ext cx="7315200" cy="20256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4886325"/>
            <a:ext cx="3962400" cy="2571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4886325"/>
            <a:ext cx="3962400" cy="2571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E4ED1C8-DDC9-4766-8750-BDE9018F17B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59809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685800" y="1594485"/>
            <a:ext cx="7772400" cy="108013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371600" y="2880360"/>
            <a:ext cx="6400800" cy="128587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6/15/2023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4750594"/>
            <a:ext cx="9143999" cy="392905"/>
          </a:xfrm>
          <a:prstGeom prst="rect">
            <a:avLst/>
          </a:prstGeom>
        </p:spPr>
      </p:pic>
      <p:sp>
        <p:nvSpPr>
          <p:cNvPr id="17" name="bg object 17"/>
          <p:cNvSpPr/>
          <p:nvPr/>
        </p:nvSpPr>
        <p:spPr>
          <a:xfrm>
            <a:off x="63" y="0"/>
            <a:ext cx="9145270" cy="531495"/>
          </a:xfrm>
          <a:custGeom>
            <a:avLst/>
            <a:gdLst/>
            <a:ahLst/>
            <a:cxnLst/>
            <a:rect l="l" t="t" r="r" b="b"/>
            <a:pathLst>
              <a:path w="9145270" h="531495">
                <a:moveTo>
                  <a:pt x="9145206" y="0"/>
                </a:moveTo>
                <a:lnTo>
                  <a:pt x="0" y="0"/>
                </a:lnTo>
                <a:lnTo>
                  <a:pt x="0" y="254012"/>
                </a:lnTo>
                <a:lnTo>
                  <a:pt x="8880005" y="254012"/>
                </a:lnTo>
                <a:lnTo>
                  <a:pt x="8880005" y="530872"/>
                </a:lnTo>
                <a:lnTo>
                  <a:pt x="9145206" y="530872"/>
                </a:lnTo>
                <a:lnTo>
                  <a:pt x="9145206" y="254012"/>
                </a:lnTo>
                <a:lnTo>
                  <a:pt x="9145206" y="0"/>
                </a:lnTo>
                <a:close/>
              </a:path>
            </a:pathLst>
          </a:custGeom>
          <a:solidFill>
            <a:srgbClr val="1F497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bg object 18"/>
          <p:cNvSpPr/>
          <p:nvPr/>
        </p:nvSpPr>
        <p:spPr>
          <a:xfrm>
            <a:off x="74" y="99"/>
            <a:ext cx="9145270" cy="530860"/>
          </a:xfrm>
          <a:custGeom>
            <a:avLst/>
            <a:gdLst/>
            <a:ahLst/>
            <a:cxnLst/>
            <a:rect l="l" t="t" r="r" b="b"/>
            <a:pathLst>
              <a:path w="9145270" h="530860">
                <a:moveTo>
                  <a:pt x="9145199" y="530399"/>
                </a:moveTo>
                <a:lnTo>
                  <a:pt x="8879999" y="530399"/>
                </a:lnTo>
                <a:lnTo>
                  <a:pt x="8879999" y="253626"/>
                </a:lnTo>
                <a:lnTo>
                  <a:pt x="0" y="253626"/>
                </a:lnTo>
                <a:lnTo>
                  <a:pt x="0" y="0"/>
                </a:lnTo>
                <a:lnTo>
                  <a:pt x="9145199" y="0"/>
                </a:lnTo>
                <a:lnTo>
                  <a:pt x="9145199" y="530399"/>
                </a:lnTo>
                <a:close/>
              </a:path>
            </a:pathLst>
          </a:custGeom>
          <a:ln w="9524">
            <a:solidFill>
              <a:srgbClr val="1F497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bg object 19"/>
          <p:cNvSpPr/>
          <p:nvPr/>
        </p:nvSpPr>
        <p:spPr>
          <a:xfrm>
            <a:off x="3073753" y="1265559"/>
            <a:ext cx="2073275" cy="1807845"/>
          </a:xfrm>
          <a:custGeom>
            <a:avLst/>
            <a:gdLst/>
            <a:ahLst/>
            <a:cxnLst/>
            <a:rect l="l" t="t" r="r" b="b"/>
            <a:pathLst>
              <a:path w="2073275" h="1807845">
                <a:moveTo>
                  <a:pt x="1752044" y="1807568"/>
                </a:moveTo>
                <a:lnTo>
                  <a:pt x="7" y="1807568"/>
                </a:lnTo>
                <a:lnTo>
                  <a:pt x="0" y="321110"/>
                </a:lnTo>
                <a:lnTo>
                  <a:pt x="3481" y="273661"/>
                </a:lnTo>
                <a:lnTo>
                  <a:pt x="13594" y="228374"/>
                </a:lnTo>
                <a:lnTo>
                  <a:pt x="29843" y="185745"/>
                </a:lnTo>
                <a:lnTo>
                  <a:pt x="51730" y="146271"/>
                </a:lnTo>
                <a:lnTo>
                  <a:pt x="78758" y="110449"/>
                </a:lnTo>
                <a:lnTo>
                  <a:pt x="110432" y="78776"/>
                </a:lnTo>
                <a:lnTo>
                  <a:pt x="146254" y="51747"/>
                </a:lnTo>
                <a:lnTo>
                  <a:pt x="185728" y="29860"/>
                </a:lnTo>
                <a:lnTo>
                  <a:pt x="228357" y="13612"/>
                </a:lnTo>
                <a:lnTo>
                  <a:pt x="273644" y="3498"/>
                </a:lnTo>
                <a:lnTo>
                  <a:pt x="321093" y="17"/>
                </a:lnTo>
                <a:lnTo>
                  <a:pt x="2073130" y="0"/>
                </a:lnTo>
                <a:lnTo>
                  <a:pt x="2073138" y="1486475"/>
                </a:lnTo>
                <a:lnTo>
                  <a:pt x="2069138" y="1537008"/>
                </a:lnTo>
                <a:lnTo>
                  <a:pt x="2057376" y="1585842"/>
                </a:lnTo>
                <a:lnTo>
                  <a:pt x="2038209" y="1632114"/>
                </a:lnTo>
                <a:lnTo>
                  <a:pt x="2011996" y="1674961"/>
                </a:lnTo>
                <a:lnTo>
                  <a:pt x="1979092" y="1713522"/>
                </a:lnTo>
                <a:lnTo>
                  <a:pt x="1940531" y="1746426"/>
                </a:lnTo>
                <a:lnTo>
                  <a:pt x="1897683" y="1772640"/>
                </a:lnTo>
                <a:lnTo>
                  <a:pt x="1851411" y="1791806"/>
                </a:lnTo>
                <a:lnTo>
                  <a:pt x="1802577" y="1803568"/>
                </a:lnTo>
                <a:lnTo>
                  <a:pt x="1752044" y="1807568"/>
                </a:lnTo>
                <a:close/>
              </a:path>
            </a:pathLst>
          </a:custGeom>
          <a:solidFill>
            <a:srgbClr val="0D5DD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000" b="1" i="0">
                <a:solidFill>
                  <a:schemeClr val="tx2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6/15/2023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000" b="1" i="0">
                <a:solidFill>
                  <a:schemeClr val="tx2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457200" y="1183005"/>
            <a:ext cx="3977640" cy="339471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4709160" y="1183005"/>
            <a:ext cx="3977640" cy="339471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6/15/2023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000" b="1" i="0">
                <a:solidFill>
                  <a:schemeClr val="tx2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6/15/2023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6/15/2023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0" y="4750594"/>
            <a:ext cx="9143999" cy="392905"/>
          </a:xfrm>
          <a:prstGeom prst="rect">
            <a:avLst/>
          </a:prstGeom>
        </p:spPr>
      </p:pic>
      <p:sp>
        <p:nvSpPr>
          <p:cNvPr id="17" name="bg object 17"/>
          <p:cNvSpPr/>
          <p:nvPr/>
        </p:nvSpPr>
        <p:spPr>
          <a:xfrm>
            <a:off x="63" y="0"/>
            <a:ext cx="9145270" cy="531495"/>
          </a:xfrm>
          <a:custGeom>
            <a:avLst/>
            <a:gdLst/>
            <a:ahLst/>
            <a:cxnLst/>
            <a:rect l="l" t="t" r="r" b="b"/>
            <a:pathLst>
              <a:path w="9145270" h="531495">
                <a:moveTo>
                  <a:pt x="9145206" y="0"/>
                </a:moveTo>
                <a:lnTo>
                  <a:pt x="0" y="0"/>
                </a:lnTo>
                <a:lnTo>
                  <a:pt x="0" y="254012"/>
                </a:lnTo>
                <a:lnTo>
                  <a:pt x="8880005" y="254012"/>
                </a:lnTo>
                <a:lnTo>
                  <a:pt x="8880005" y="530872"/>
                </a:lnTo>
                <a:lnTo>
                  <a:pt x="9145206" y="530872"/>
                </a:lnTo>
                <a:lnTo>
                  <a:pt x="9145206" y="254012"/>
                </a:lnTo>
                <a:lnTo>
                  <a:pt x="9145206" y="0"/>
                </a:lnTo>
                <a:close/>
              </a:path>
            </a:pathLst>
          </a:custGeom>
          <a:solidFill>
            <a:srgbClr val="1F497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bg object 18"/>
          <p:cNvSpPr/>
          <p:nvPr/>
        </p:nvSpPr>
        <p:spPr>
          <a:xfrm>
            <a:off x="74" y="99"/>
            <a:ext cx="9145270" cy="530860"/>
          </a:xfrm>
          <a:custGeom>
            <a:avLst/>
            <a:gdLst/>
            <a:ahLst/>
            <a:cxnLst/>
            <a:rect l="l" t="t" r="r" b="b"/>
            <a:pathLst>
              <a:path w="9145270" h="530860">
                <a:moveTo>
                  <a:pt x="9145199" y="530399"/>
                </a:moveTo>
                <a:lnTo>
                  <a:pt x="8879999" y="530399"/>
                </a:lnTo>
                <a:lnTo>
                  <a:pt x="8879999" y="253626"/>
                </a:lnTo>
                <a:lnTo>
                  <a:pt x="0" y="253626"/>
                </a:lnTo>
                <a:lnTo>
                  <a:pt x="0" y="0"/>
                </a:lnTo>
                <a:lnTo>
                  <a:pt x="9145199" y="0"/>
                </a:lnTo>
                <a:lnTo>
                  <a:pt x="9145199" y="530399"/>
                </a:lnTo>
                <a:close/>
              </a:path>
            </a:pathLst>
          </a:custGeom>
          <a:ln w="9524">
            <a:solidFill>
              <a:srgbClr val="1F497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579000" y="593364"/>
            <a:ext cx="1985999" cy="3302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000" b="1" i="0">
                <a:solidFill>
                  <a:schemeClr val="tx2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457200" y="1183005"/>
            <a:ext cx="8229600" cy="339471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108960" y="4783455"/>
            <a:ext cx="2926080" cy="25717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457200" y="4783455"/>
            <a:ext cx="2103120" cy="25717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6/15/2023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6583680" y="4783455"/>
            <a:ext cx="2103120" cy="25717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13" Type="http://schemas.openxmlformats.org/officeDocument/2006/relationships/image" Target="../media/image13.pn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12" Type="http://schemas.openxmlformats.org/officeDocument/2006/relationships/image" Target="../media/image12.png"/><Relationship Id="rId17" Type="http://schemas.openxmlformats.org/officeDocument/2006/relationships/image" Target="../media/image17.png"/><Relationship Id="rId2" Type="http://schemas.openxmlformats.org/officeDocument/2006/relationships/image" Target="../media/image2.png"/><Relationship Id="rId16" Type="http://schemas.openxmlformats.org/officeDocument/2006/relationships/image" Target="../media/image16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6.png"/><Relationship Id="rId11" Type="http://schemas.openxmlformats.org/officeDocument/2006/relationships/image" Target="../media/image11.png"/><Relationship Id="rId5" Type="http://schemas.openxmlformats.org/officeDocument/2006/relationships/image" Target="../media/image5.png"/><Relationship Id="rId15" Type="http://schemas.openxmlformats.org/officeDocument/2006/relationships/image" Target="../media/image15.png"/><Relationship Id="rId10" Type="http://schemas.openxmlformats.org/officeDocument/2006/relationships/image" Target="../media/image10.png"/><Relationship Id="rId4" Type="http://schemas.openxmlformats.org/officeDocument/2006/relationships/image" Target="../media/image4.png"/><Relationship Id="rId9" Type="http://schemas.openxmlformats.org/officeDocument/2006/relationships/image" Target="../media/image9.png"/><Relationship Id="rId14" Type="http://schemas.openxmlformats.org/officeDocument/2006/relationships/image" Target="../media/image14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0.png"/><Relationship Id="rId3" Type="http://schemas.openxmlformats.org/officeDocument/2006/relationships/image" Target="../media/image35.png"/><Relationship Id="rId7" Type="http://schemas.openxmlformats.org/officeDocument/2006/relationships/image" Target="../media/image39.png"/><Relationship Id="rId12" Type="http://schemas.openxmlformats.org/officeDocument/2006/relationships/image" Target="../media/image44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38.png"/><Relationship Id="rId11" Type="http://schemas.openxmlformats.org/officeDocument/2006/relationships/image" Target="../media/image43.png"/><Relationship Id="rId5" Type="http://schemas.openxmlformats.org/officeDocument/2006/relationships/image" Target="../media/image37.png"/><Relationship Id="rId10" Type="http://schemas.openxmlformats.org/officeDocument/2006/relationships/image" Target="../media/image42.png"/><Relationship Id="rId4" Type="http://schemas.openxmlformats.org/officeDocument/2006/relationships/image" Target="../media/image36.png"/><Relationship Id="rId9" Type="http://schemas.openxmlformats.org/officeDocument/2006/relationships/image" Target="../media/image4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2381" y="-4763"/>
            <a:ext cx="9144000" cy="5162550"/>
            <a:chOff x="0" y="0"/>
            <a:chExt cx="9144000" cy="516255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0"/>
              <a:ext cx="9144000" cy="5162550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821781" y="2164556"/>
              <a:ext cx="1203960" cy="771524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336006" y="3593306"/>
              <a:ext cx="457199" cy="457199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3064668" y="478631"/>
              <a:ext cx="457199" cy="457199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371600" y="4036218"/>
              <a:ext cx="457199" cy="457199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235868" y="3257550"/>
              <a:ext cx="457199" cy="457199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3100387" y="4207668"/>
              <a:ext cx="457199" cy="457199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1835943" y="2636043"/>
              <a:ext cx="457199" cy="457199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1835943" y="1764506"/>
              <a:ext cx="457199" cy="457199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1057275" y="2221706"/>
              <a:ext cx="457199" cy="457199"/>
            </a:xfrm>
            <a:prstGeom prst="rect">
              <a:avLst/>
            </a:prstGeom>
          </p:spPr>
        </p:pic>
        <p:pic>
          <p:nvPicPr>
            <p:cNvPr id="13" name="object 13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2336006" y="864393"/>
              <a:ext cx="457199" cy="457199"/>
            </a:xfrm>
            <a:prstGeom prst="rect">
              <a:avLst/>
            </a:prstGeom>
          </p:spPr>
        </p:pic>
        <p:pic>
          <p:nvPicPr>
            <p:cNvPr id="14" name="object 14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1371600" y="421481"/>
              <a:ext cx="457199" cy="457199"/>
            </a:xfrm>
            <a:prstGeom prst="rect">
              <a:avLst/>
            </a:prstGeom>
          </p:spPr>
        </p:pic>
        <p:pic>
          <p:nvPicPr>
            <p:cNvPr id="15" name="object 15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1235868" y="1164431"/>
              <a:ext cx="457199" cy="457199"/>
            </a:xfrm>
            <a:prstGeom prst="rect">
              <a:avLst/>
            </a:prstGeom>
          </p:spPr>
        </p:pic>
        <p:pic>
          <p:nvPicPr>
            <p:cNvPr id="16" name="object 16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0" y="3464718"/>
              <a:ext cx="1600199" cy="1678781"/>
            </a:xfrm>
            <a:prstGeom prst="rect">
              <a:avLst/>
            </a:prstGeom>
          </p:spPr>
        </p:pic>
        <p:pic>
          <p:nvPicPr>
            <p:cNvPr id="17" name="object 17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7579518" y="0"/>
              <a:ext cx="1564480" cy="1657349"/>
            </a:xfrm>
            <a:prstGeom prst="rect">
              <a:avLst/>
            </a:prstGeom>
          </p:spPr>
        </p:pic>
        <p:pic>
          <p:nvPicPr>
            <p:cNvPr id="18" name="object 18"/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1518046" y="875979"/>
              <a:ext cx="1807368" cy="3336131"/>
            </a:xfrm>
            <a:prstGeom prst="rect">
              <a:avLst/>
            </a:prstGeom>
          </p:spPr>
        </p:pic>
      </p:grpSp>
      <p:sp>
        <p:nvSpPr>
          <p:cNvPr id="19" name="object 19"/>
          <p:cNvSpPr txBox="1"/>
          <p:nvPr/>
        </p:nvSpPr>
        <p:spPr>
          <a:xfrm>
            <a:off x="5486400" y="2214561"/>
            <a:ext cx="3124200" cy="38215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algn="l"/>
            <a:r>
              <a:rPr lang="en-IN" sz="2400" dirty="0">
                <a:solidFill>
                  <a:schemeClr val="bg1"/>
                </a:solidFill>
                <a:latin typeface="Outfit"/>
              </a:rPr>
              <a:t>Digital Screen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>
            <a:spLocks noChangeArrowheads="1"/>
          </p:cNvSpPr>
          <p:nvPr/>
        </p:nvSpPr>
        <p:spPr bwMode="auto">
          <a:xfrm>
            <a:off x="2964645" y="0"/>
            <a:ext cx="3321843" cy="461665"/>
          </a:xfrm>
          <a:prstGeom prst="rect">
            <a:avLst/>
          </a:prstGeom>
          <a:solidFill>
            <a:schemeClr val="bg1"/>
          </a:solidFill>
          <a:ln w="38100">
            <a:solidFill>
              <a:schemeClr val="tx1"/>
            </a:solidFill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en-IN" sz="2400" b="1" dirty="0">
                <a:solidFill>
                  <a:srgbClr val="ED1D4A"/>
                </a:solidFill>
                <a:latin typeface="Calibri" pitchFamily="34" charset="0"/>
              </a:rPr>
              <a:t>DOUBLE SIDE LED PANEL</a:t>
            </a:r>
          </a:p>
        </p:txBody>
      </p:sp>
      <p:pic>
        <p:nvPicPr>
          <p:cNvPr id="5" name="Picture 2" descr="C:\Users\USER\Desktop\Viviana\Image\Feb'2018\06.02.2018\DSCN3031.JPG"/>
          <p:cNvPicPr>
            <a:picLocks noChangeAspect="1" noChangeArrowheads="1"/>
          </p:cNvPicPr>
          <p:nvPr/>
        </p:nvPicPr>
        <p:blipFill>
          <a:blip r:embed="rId2" cstate="email"/>
          <a:stretch>
            <a:fillRect/>
          </a:stretch>
        </p:blipFill>
        <p:spPr bwMode="auto">
          <a:xfrm rot="5400000">
            <a:off x="1573987" y="1176326"/>
            <a:ext cx="3209945" cy="2464611"/>
          </a:xfrm>
          <a:prstGeom prst="rect">
            <a:avLst/>
          </a:prstGeom>
          <a:ln w="2286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6" name="Picture 2" descr="C:\Users\USER\Desktop\Viviana\Image\Feb'2018\06.02.2018\DSCN3031.JPG"/>
          <p:cNvPicPr>
            <a:picLocks noChangeAspect="1" noChangeArrowheads="1"/>
          </p:cNvPicPr>
          <p:nvPr/>
        </p:nvPicPr>
        <p:blipFill>
          <a:blip r:embed="rId3" cstate="email"/>
          <a:stretch>
            <a:fillRect/>
          </a:stretch>
        </p:blipFill>
        <p:spPr bwMode="auto">
          <a:xfrm rot="5400000">
            <a:off x="4652963" y="1204903"/>
            <a:ext cx="3209945" cy="2407458"/>
          </a:xfrm>
          <a:prstGeom prst="rect">
            <a:avLst/>
          </a:prstGeom>
          <a:ln w="2286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sp>
        <p:nvSpPr>
          <p:cNvPr id="7" name="TextBox 6"/>
          <p:cNvSpPr txBox="1">
            <a:spLocks noChangeArrowheads="1"/>
          </p:cNvSpPr>
          <p:nvPr/>
        </p:nvSpPr>
        <p:spPr bwMode="auto">
          <a:xfrm>
            <a:off x="6125777" y="4232684"/>
            <a:ext cx="1500198" cy="461665"/>
          </a:xfrm>
          <a:prstGeom prst="rect">
            <a:avLst/>
          </a:prstGeom>
          <a:solidFill>
            <a:schemeClr val="bg1"/>
          </a:solidFill>
          <a:ln w="38100">
            <a:solidFill>
              <a:schemeClr val="tx1"/>
            </a:solidFill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en-IN" sz="1200" b="1" dirty="0">
                <a:solidFill>
                  <a:srgbClr val="FF0000"/>
                </a:solidFill>
                <a:latin typeface="Calibri" pitchFamily="34" charset="0"/>
              </a:rPr>
              <a:t>Location : In front of Burger King</a:t>
            </a:r>
          </a:p>
        </p:txBody>
      </p:sp>
    </p:spTree>
    <p:extLst>
      <p:ext uri="{BB962C8B-B14F-4D97-AF65-F5344CB8AC3E}">
        <p14:creationId xmlns:p14="http://schemas.microsoft.com/office/powerpoint/2010/main" val="104492811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C:\Users\USER\Desktop\Viviana\Image\Feb'2018\06.02.2018\DSCN3031.JPG"/>
          <p:cNvPicPr>
            <a:picLocks noChangeAspect="1" noChangeArrowheads="1"/>
          </p:cNvPicPr>
          <p:nvPr/>
        </p:nvPicPr>
        <p:blipFill>
          <a:blip r:embed="rId2" cstate="email"/>
          <a:stretch>
            <a:fillRect/>
          </a:stretch>
        </p:blipFill>
        <p:spPr bwMode="auto">
          <a:xfrm rot="5400000">
            <a:off x="1116783" y="1151324"/>
            <a:ext cx="3209944" cy="2407458"/>
          </a:xfrm>
          <a:prstGeom prst="rect">
            <a:avLst/>
          </a:prstGeom>
          <a:ln w="2286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sp>
        <p:nvSpPr>
          <p:cNvPr id="5" name="TextBox 4"/>
          <p:cNvSpPr txBox="1">
            <a:spLocks noChangeArrowheads="1"/>
          </p:cNvSpPr>
          <p:nvPr/>
        </p:nvSpPr>
        <p:spPr bwMode="auto">
          <a:xfrm>
            <a:off x="2803909" y="0"/>
            <a:ext cx="3482603" cy="461665"/>
          </a:xfrm>
          <a:prstGeom prst="rect">
            <a:avLst/>
          </a:prstGeom>
          <a:solidFill>
            <a:schemeClr val="bg1"/>
          </a:solidFill>
          <a:ln w="38100">
            <a:solidFill>
              <a:schemeClr val="tx1"/>
            </a:solidFill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en-IN" sz="2400" b="1" dirty="0">
                <a:solidFill>
                  <a:srgbClr val="ED1D4A"/>
                </a:solidFill>
                <a:latin typeface="Calibri" pitchFamily="34" charset="0"/>
              </a:rPr>
              <a:t>DOUBLE</a:t>
            </a:r>
            <a:r>
              <a:rPr lang="en-IN" sz="2400" b="1" dirty="0">
                <a:solidFill>
                  <a:srgbClr val="FF0000"/>
                </a:solidFill>
                <a:latin typeface="Calibri" pitchFamily="34" charset="0"/>
              </a:rPr>
              <a:t> </a:t>
            </a:r>
            <a:r>
              <a:rPr lang="en-IN" sz="2400" b="1" dirty="0">
                <a:solidFill>
                  <a:srgbClr val="ED1D4A"/>
                </a:solidFill>
                <a:latin typeface="Calibri" pitchFamily="34" charset="0"/>
              </a:rPr>
              <a:t>SIDE LED PANEL</a:t>
            </a:r>
          </a:p>
        </p:txBody>
      </p:sp>
      <p:sp>
        <p:nvSpPr>
          <p:cNvPr id="6" name="Rectangle 5"/>
          <p:cNvSpPr/>
          <p:nvPr/>
        </p:nvSpPr>
        <p:spPr>
          <a:xfrm>
            <a:off x="2428860" y="1446601"/>
            <a:ext cx="1000116" cy="1982405"/>
          </a:xfrm>
          <a:prstGeom prst="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en-IN" sz="1350" dirty="0">
              <a:solidFill>
                <a:srgbClr val="ED1D4A"/>
              </a:solidFill>
            </a:endParaRPr>
          </a:p>
        </p:txBody>
      </p:sp>
      <p:sp>
        <p:nvSpPr>
          <p:cNvPr id="7" name="TextBox 6"/>
          <p:cNvSpPr txBox="1">
            <a:spLocks noChangeArrowheads="1"/>
          </p:cNvSpPr>
          <p:nvPr/>
        </p:nvSpPr>
        <p:spPr bwMode="auto">
          <a:xfrm>
            <a:off x="6607983" y="4179105"/>
            <a:ext cx="1232282" cy="646331"/>
          </a:xfrm>
          <a:prstGeom prst="rect">
            <a:avLst/>
          </a:prstGeom>
          <a:solidFill>
            <a:schemeClr val="bg1"/>
          </a:solidFill>
          <a:ln w="38100">
            <a:solidFill>
              <a:schemeClr val="tx1"/>
            </a:solidFill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en-IN" sz="1200" b="1" dirty="0">
                <a:solidFill>
                  <a:srgbClr val="ED1D4A"/>
                </a:solidFill>
                <a:latin typeface="Calibri" pitchFamily="34" charset="0"/>
              </a:rPr>
              <a:t>Location : In front of Cinepolis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email"/>
          <a:stretch>
            <a:fillRect/>
          </a:stretch>
        </p:blipFill>
        <p:spPr bwMode="auto">
          <a:xfrm>
            <a:off x="4518422" y="750081"/>
            <a:ext cx="2357454" cy="3214710"/>
          </a:xfrm>
          <a:prstGeom prst="rect">
            <a:avLst/>
          </a:prstGeom>
          <a:ln w="2286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sp>
        <p:nvSpPr>
          <p:cNvPr id="9" name="Rectangle 8"/>
          <p:cNvSpPr/>
          <p:nvPr/>
        </p:nvSpPr>
        <p:spPr>
          <a:xfrm>
            <a:off x="5161364" y="1393023"/>
            <a:ext cx="642942" cy="1071570"/>
          </a:xfrm>
          <a:prstGeom prst="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1350"/>
          </a:p>
        </p:txBody>
      </p:sp>
    </p:spTree>
    <p:extLst>
      <p:ext uri="{BB962C8B-B14F-4D97-AF65-F5344CB8AC3E}">
        <p14:creationId xmlns:p14="http://schemas.microsoft.com/office/powerpoint/2010/main" val="83715426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C:\Users\USER\Desktop\Viviana\Image\Feb'2018\06.02.2018\DSCN3031.JPG"/>
          <p:cNvPicPr>
            <a:picLocks noChangeAspect="1" noChangeArrowheads="1"/>
          </p:cNvPicPr>
          <p:nvPr/>
        </p:nvPicPr>
        <p:blipFill>
          <a:blip r:embed="rId2" cstate="email"/>
          <a:stretch>
            <a:fillRect/>
          </a:stretch>
        </p:blipFill>
        <p:spPr bwMode="auto">
          <a:xfrm rot="5400000">
            <a:off x="1170361" y="1151325"/>
            <a:ext cx="3209943" cy="2407457"/>
          </a:xfrm>
          <a:prstGeom prst="rect">
            <a:avLst/>
          </a:prstGeom>
          <a:ln w="2286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4" name="Picture 3" descr="C:\Users\USER\Desktop\Viviana\Image\Feb'2018\06.02.2018\DSCN3031.JPG"/>
          <p:cNvPicPr>
            <a:picLocks noChangeAspect="1" noChangeArrowheads="1"/>
          </p:cNvPicPr>
          <p:nvPr/>
        </p:nvPicPr>
        <p:blipFill>
          <a:blip r:embed="rId3" cstate="email"/>
          <a:stretch>
            <a:fillRect/>
          </a:stretch>
        </p:blipFill>
        <p:spPr bwMode="auto">
          <a:xfrm rot="5400000">
            <a:off x="4438649" y="1151325"/>
            <a:ext cx="3209943" cy="2407457"/>
          </a:xfrm>
          <a:prstGeom prst="rect">
            <a:avLst/>
          </a:prstGeom>
          <a:ln w="2286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sp>
        <p:nvSpPr>
          <p:cNvPr id="5" name="TextBox 4"/>
          <p:cNvSpPr txBox="1">
            <a:spLocks noChangeArrowheads="1"/>
          </p:cNvSpPr>
          <p:nvPr/>
        </p:nvSpPr>
        <p:spPr bwMode="auto">
          <a:xfrm>
            <a:off x="2750331" y="0"/>
            <a:ext cx="3482603" cy="461665"/>
          </a:xfrm>
          <a:prstGeom prst="rect">
            <a:avLst/>
          </a:prstGeom>
          <a:solidFill>
            <a:schemeClr val="bg1"/>
          </a:solidFill>
          <a:ln w="38100">
            <a:solidFill>
              <a:schemeClr val="tx1"/>
            </a:solidFill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en-IN" sz="2400" b="1" dirty="0">
                <a:solidFill>
                  <a:srgbClr val="ED1D4A"/>
                </a:solidFill>
                <a:latin typeface="Calibri" pitchFamily="34" charset="0"/>
              </a:rPr>
              <a:t>DOUBLE SIDE LED PANEL</a:t>
            </a:r>
          </a:p>
        </p:txBody>
      </p:sp>
      <p:sp>
        <p:nvSpPr>
          <p:cNvPr id="6" name="TextBox 5"/>
          <p:cNvSpPr txBox="1">
            <a:spLocks noChangeArrowheads="1"/>
          </p:cNvSpPr>
          <p:nvPr/>
        </p:nvSpPr>
        <p:spPr bwMode="auto">
          <a:xfrm>
            <a:off x="6232934" y="4179105"/>
            <a:ext cx="1393017" cy="461665"/>
          </a:xfrm>
          <a:prstGeom prst="rect">
            <a:avLst/>
          </a:prstGeom>
          <a:solidFill>
            <a:schemeClr val="bg1"/>
          </a:solidFill>
          <a:ln w="38100">
            <a:solidFill>
              <a:schemeClr val="tx1"/>
            </a:solidFill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en-IN" sz="1200" b="1" dirty="0">
                <a:solidFill>
                  <a:srgbClr val="ED1D4A"/>
                </a:solidFill>
                <a:latin typeface="Calibri" pitchFamily="34" charset="0"/>
              </a:rPr>
              <a:t>Location : In front of Pantaloon</a:t>
            </a:r>
          </a:p>
        </p:txBody>
      </p:sp>
    </p:spTree>
    <p:extLst>
      <p:ext uri="{BB962C8B-B14F-4D97-AF65-F5344CB8AC3E}">
        <p14:creationId xmlns:p14="http://schemas.microsoft.com/office/powerpoint/2010/main" val="315208435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C:\Users\USER\Desktop\Viviana\Image\Feb'2018\06.02.2018\DSCN3031.JPG"/>
          <p:cNvPicPr>
            <a:picLocks noChangeAspect="1" noChangeArrowheads="1"/>
          </p:cNvPicPr>
          <p:nvPr/>
        </p:nvPicPr>
        <p:blipFill>
          <a:blip r:embed="rId2" cstate="email"/>
          <a:stretch>
            <a:fillRect/>
          </a:stretch>
        </p:blipFill>
        <p:spPr bwMode="auto">
          <a:xfrm rot="5400000">
            <a:off x="1170361" y="1151325"/>
            <a:ext cx="3209943" cy="2407457"/>
          </a:xfrm>
          <a:prstGeom prst="rect">
            <a:avLst/>
          </a:prstGeom>
          <a:ln w="2286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4" name="Picture 3" descr="C:\Users\USER\Desktop\Viviana\Image\Feb'2018\06.02.2018\DSCN3031.JPG"/>
          <p:cNvPicPr>
            <a:picLocks noChangeAspect="1" noChangeArrowheads="1"/>
          </p:cNvPicPr>
          <p:nvPr/>
        </p:nvPicPr>
        <p:blipFill>
          <a:blip r:embed="rId3" cstate="email"/>
          <a:stretch>
            <a:fillRect/>
          </a:stretch>
        </p:blipFill>
        <p:spPr bwMode="auto">
          <a:xfrm rot="5400000">
            <a:off x="4438649" y="1151325"/>
            <a:ext cx="3209943" cy="2407457"/>
          </a:xfrm>
          <a:prstGeom prst="rect">
            <a:avLst/>
          </a:prstGeom>
          <a:ln w="2286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sp>
        <p:nvSpPr>
          <p:cNvPr id="5" name="TextBox 4"/>
          <p:cNvSpPr txBox="1">
            <a:spLocks noChangeArrowheads="1"/>
          </p:cNvSpPr>
          <p:nvPr/>
        </p:nvSpPr>
        <p:spPr bwMode="auto">
          <a:xfrm>
            <a:off x="2750331" y="0"/>
            <a:ext cx="3482603" cy="461665"/>
          </a:xfrm>
          <a:prstGeom prst="rect">
            <a:avLst/>
          </a:prstGeom>
          <a:solidFill>
            <a:schemeClr val="bg1"/>
          </a:solidFill>
          <a:ln w="38100">
            <a:solidFill>
              <a:schemeClr val="tx1"/>
            </a:solidFill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en-IN" sz="2400" b="1" dirty="0">
                <a:solidFill>
                  <a:srgbClr val="ED1D4A"/>
                </a:solidFill>
                <a:latin typeface="Calibri" pitchFamily="34" charset="0"/>
              </a:rPr>
              <a:t>DOUBLE SIDE LED PANEL</a:t>
            </a:r>
          </a:p>
        </p:txBody>
      </p:sp>
      <p:sp>
        <p:nvSpPr>
          <p:cNvPr id="6" name="TextBox 5"/>
          <p:cNvSpPr txBox="1">
            <a:spLocks noChangeArrowheads="1"/>
          </p:cNvSpPr>
          <p:nvPr/>
        </p:nvSpPr>
        <p:spPr bwMode="auto">
          <a:xfrm>
            <a:off x="6500826" y="4232684"/>
            <a:ext cx="1232282" cy="646331"/>
          </a:xfrm>
          <a:prstGeom prst="rect">
            <a:avLst/>
          </a:prstGeom>
          <a:solidFill>
            <a:schemeClr val="bg1"/>
          </a:solidFill>
          <a:ln w="38100">
            <a:solidFill>
              <a:schemeClr val="tx1"/>
            </a:solidFill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en-IN" sz="1200" b="1" dirty="0">
                <a:solidFill>
                  <a:srgbClr val="ED1D4A"/>
                </a:solidFill>
                <a:latin typeface="Calibri" pitchFamily="34" charset="0"/>
              </a:rPr>
              <a:t>Location : In front of </a:t>
            </a:r>
            <a:r>
              <a:rPr lang="en-IN" sz="1200" b="1" dirty="0" err="1">
                <a:solidFill>
                  <a:srgbClr val="ED1D4A"/>
                </a:solidFill>
                <a:latin typeface="Calibri" pitchFamily="34" charset="0"/>
              </a:rPr>
              <a:t>Hamleys</a:t>
            </a:r>
            <a:endParaRPr lang="en-IN" sz="1200" b="1" dirty="0">
              <a:solidFill>
                <a:srgbClr val="ED1D4A"/>
              </a:solidFill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4572797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C:\Users\USER\Desktop\Viviana\Image\Feb'2018\06.02.2018\DSCN3031.JPG"/>
          <p:cNvPicPr>
            <a:picLocks noChangeAspect="1" noChangeArrowheads="1"/>
          </p:cNvPicPr>
          <p:nvPr/>
        </p:nvPicPr>
        <p:blipFill>
          <a:blip r:embed="rId2" cstate="email"/>
          <a:stretch>
            <a:fillRect/>
          </a:stretch>
        </p:blipFill>
        <p:spPr bwMode="auto">
          <a:xfrm rot="5400000">
            <a:off x="1170361" y="1151325"/>
            <a:ext cx="3209943" cy="2407457"/>
          </a:xfrm>
          <a:prstGeom prst="rect">
            <a:avLst/>
          </a:prstGeom>
          <a:ln w="2286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4" name="Picture 3" descr="C:\Users\USER\Desktop\Viviana\Image\Feb'2018\06.02.2018\DSCN3031.JPG"/>
          <p:cNvPicPr>
            <a:picLocks noChangeAspect="1" noChangeArrowheads="1"/>
          </p:cNvPicPr>
          <p:nvPr/>
        </p:nvPicPr>
        <p:blipFill>
          <a:blip r:embed="rId3" cstate="email"/>
          <a:stretch>
            <a:fillRect/>
          </a:stretch>
        </p:blipFill>
        <p:spPr bwMode="auto">
          <a:xfrm rot="5400000">
            <a:off x="4438649" y="1151325"/>
            <a:ext cx="3209943" cy="2407457"/>
          </a:xfrm>
          <a:prstGeom prst="rect">
            <a:avLst/>
          </a:prstGeom>
          <a:ln w="2286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sp>
        <p:nvSpPr>
          <p:cNvPr id="5" name="TextBox 4"/>
          <p:cNvSpPr txBox="1">
            <a:spLocks noChangeArrowheads="1"/>
          </p:cNvSpPr>
          <p:nvPr/>
        </p:nvSpPr>
        <p:spPr bwMode="auto">
          <a:xfrm>
            <a:off x="2750331" y="0"/>
            <a:ext cx="3482603" cy="461665"/>
          </a:xfrm>
          <a:prstGeom prst="rect">
            <a:avLst/>
          </a:prstGeom>
          <a:solidFill>
            <a:schemeClr val="bg1"/>
          </a:solidFill>
          <a:ln w="38100">
            <a:solidFill>
              <a:schemeClr val="tx1"/>
            </a:solidFill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en-IN" sz="2400" b="1" dirty="0">
                <a:solidFill>
                  <a:srgbClr val="ED1D4A"/>
                </a:solidFill>
                <a:latin typeface="Calibri" pitchFamily="34" charset="0"/>
              </a:rPr>
              <a:t>DOUBLE SIDE LED PANEL</a:t>
            </a:r>
          </a:p>
        </p:txBody>
      </p:sp>
      <p:sp>
        <p:nvSpPr>
          <p:cNvPr id="6" name="TextBox 5"/>
          <p:cNvSpPr txBox="1">
            <a:spLocks noChangeArrowheads="1"/>
          </p:cNvSpPr>
          <p:nvPr/>
        </p:nvSpPr>
        <p:spPr bwMode="auto">
          <a:xfrm>
            <a:off x="6554404" y="4179105"/>
            <a:ext cx="1232282" cy="461665"/>
          </a:xfrm>
          <a:prstGeom prst="rect">
            <a:avLst/>
          </a:prstGeom>
          <a:solidFill>
            <a:schemeClr val="bg1"/>
          </a:solidFill>
          <a:ln w="38100">
            <a:solidFill>
              <a:schemeClr val="tx1"/>
            </a:solidFill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en-IN" sz="1200" b="1" dirty="0">
                <a:solidFill>
                  <a:srgbClr val="ED1D4A"/>
                </a:solidFill>
                <a:latin typeface="Calibri" pitchFamily="34" charset="0"/>
              </a:rPr>
              <a:t>Location : In front of Lifestyle</a:t>
            </a:r>
          </a:p>
        </p:txBody>
      </p:sp>
    </p:spTree>
    <p:extLst>
      <p:ext uri="{BB962C8B-B14F-4D97-AF65-F5344CB8AC3E}">
        <p14:creationId xmlns:p14="http://schemas.microsoft.com/office/powerpoint/2010/main" val="207585401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>
            <a:spLocks noChangeArrowheads="1"/>
          </p:cNvSpPr>
          <p:nvPr/>
        </p:nvSpPr>
        <p:spPr bwMode="auto">
          <a:xfrm>
            <a:off x="2911067" y="214296"/>
            <a:ext cx="3107529" cy="461665"/>
          </a:xfrm>
          <a:prstGeom prst="rect">
            <a:avLst/>
          </a:prstGeom>
          <a:solidFill>
            <a:schemeClr val="bg1"/>
          </a:solidFill>
          <a:ln w="38100">
            <a:solidFill>
              <a:schemeClr val="tx1"/>
            </a:solidFill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en-IN" sz="2400" b="1" dirty="0">
                <a:solidFill>
                  <a:srgbClr val="ED1D4A"/>
                </a:solidFill>
                <a:latin typeface="Calibri" pitchFamily="34" charset="0"/>
              </a:rPr>
              <a:t>Single LED PANEL</a:t>
            </a:r>
          </a:p>
        </p:txBody>
      </p:sp>
      <p:pic>
        <p:nvPicPr>
          <p:cNvPr id="6" name="Picture 2" descr="C:\Users\USER\Desktop\Viviana\Image\Feb'2018\06.02.2018\DSCN3031.JPG"/>
          <p:cNvPicPr>
            <a:picLocks noChangeAspect="1" noChangeArrowheads="1"/>
          </p:cNvPicPr>
          <p:nvPr/>
        </p:nvPicPr>
        <p:blipFill>
          <a:blip r:embed="rId2" cstate="email"/>
          <a:stretch>
            <a:fillRect/>
          </a:stretch>
        </p:blipFill>
        <p:spPr bwMode="auto">
          <a:xfrm rot="5400000">
            <a:off x="2938451" y="1312060"/>
            <a:ext cx="3209945" cy="2407458"/>
          </a:xfrm>
          <a:prstGeom prst="rect">
            <a:avLst/>
          </a:prstGeom>
          <a:ln w="2286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sp>
        <p:nvSpPr>
          <p:cNvPr id="7" name="TextBox 6"/>
          <p:cNvSpPr txBox="1">
            <a:spLocks noChangeArrowheads="1"/>
          </p:cNvSpPr>
          <p:nvPr/>
        </p:nvSpPr>
        <p:spPr bwMode="auto">
          <a:xfrm>
            <a:off x="6607983" y="4071949"/>
            <a:ext cx="1232282" cy="461665"/>
          </a:xfrm>
          <a:prstGeom prst="rect">
            <a:avLst/>
          </a:prstGeom>
          <a:solidFill>
            <a:schemeClr val="bg1"/>
          </a:solidFill>
          <a:ln w="38100">
            <a:solidFill>
              <a:schemeClr val="tx1"/>
            </a:solidFill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en-IN" sz="1200" b="1" dirty="0">
                <a:solidFill>
                  <a:srgbClr val="ED1D4A"/>
                </a:solidFill>
                <a:latin typeface="Calibri" pitchFamily="34" charset="0"/>
              </a:rPr>
              <a:t>Location : Beside Ethos</a:t>
            </a:r>
          </a:p>
        </p:txBody>
      </p:sp>
    </p:spTree>
    <p:extLst>
      <p:ext uri="{BB962C8B-B14F-4D97-AF65-F5344CB8AC3E}">
        <p14:creationId xmlns:p14="http://schemas.microsoft.com/office/powerpoint/2010/main" val="158238535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>
            <a:spLocks noChangeArrowheads="1"/>
          </p:cNvSpPr>
          <p:nvPr/>
        </p:nvSpPr>
        <p:spPr bwMode="auto">
          <a:xfrm>
            <a:off x="2911067" y="214296"/>
            <a:ext cx="3107529" cy="461665"/>
          </a:xfrm>
          <a:prstGeom prst="rect">
            <a:avLst/>
          </a:prstGeom>
          <a:solidFill>
            <a:schemeClr val="bg1"/>
          </a:solidFill>
          <a:ln w="38100">
            <a:solidFill>
              <a:schemeClr val="tx1"/>
            </a:solidFill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en-IN" sz="2400" b="1" dirty="0">
                <a:solidFill>
                  <a:srgbClr val="ED1D4A"/>
                </a:solidFill>
                <a:latin typeface="Calibri" pitchFamily="34" charset="0"/>
              </a:rPr>
              <a:t>Single LED PANEL</a:t>
            </a:r>
          </a:p>
        </p:txBody>
      </p:sp>
      <p:pic>
        <p:nvPicPr>
          <p:cNvPr id="3" name="Picture 2" descr="C:\Users\USER\Desktop\Viviana\Image\Feb'2018\06.02.2018\DSCN3031.JPG"/>
          <p:cNvPicPr>
            <a:picLocks noChangeAspect="1" noChangeArrowheads="1"/>
          </p:cNvPicPr>
          <p:nvPr/>
        </p:nvPicPr>
        <p:blipFill>
          <a:blip r:embed="rId2" cstate="email"/>
          <a:stretch>
            <a:fillRect/>
          </a:stretch>
        </p:blipFill>
        <p:spPr bwMode="auto">
          <a:xfrm rot="5400000">
            <a:off x="2938452" y="1312060"/>
            <a:ext cx="3209944" cy="2407458"/>
          </a:xfrm>
          <a:prstGeom prst="rect">
            <a:avLst/>
          </a:prstGeom>
          <a:ln w="2286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sp>
        <p:nvSpPr>
          <p:cNvPr id="4" name="TextBox 3"/>
          <p:cNvSpPr txBox="1">
            <a:spLocks noChangeArrowheads="1"/>
          </p:cNvSpPr>
          <p:nvPr/>
        </p:nvSpPr>
        <p:spPr bwMode="auto">
          <a:xfrm>
            <a:off x="6607983" y="4071948"/>
            <a:ext cx="1232282" cy="646331"/>
          </a:xfrm>
          <a:prstGeom prst="rect">
            <a:avLst/>
          </a:prstGeom>
          <a:solidFill>
            <a:schemeClr val="bg1"/>
          </a:solidFill>
          <a:ln w="38100">
            <a:solidFill>
              <a:schemeClr val="tx1"/>
            </a:solidFill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en-IN" sz="1200" b="1" dirty="0">
                <a:solidFill>
                  <a:srgbClr val="ED1D4A"/>
                </a:solidFill>
                <a:latin typeface="Calibri" pitchFamily="34" charset="0"/>
              </a:rPr>
              <a:t>Location : Beside Body shop</a:t>
            </a:r>
          </a:p>
        </p:txBody>
      </p:sp>
    </p:spTree>
    <p:extLst>
      <p:ext uri="{BB962C8B-B14F-4D97-AF65-F5344CB8AC3E}">
        <p14:creationId xmlns:p14="http://schemas.microsoft.com/office/powerpoint/2010/main" val="235290768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>
            <a:spLocks noChangeArrowheads="1"/>
          </p:cNvSpPr>
          <p:nvPr/>
        </p:nvSpPr>
        <p:spPr bwMode="auto">
          <a:xfrm>
            <a:off x="2911067" y="214296"/>
            <a:ext cx="3107529" cy="461665"/>
          </a:xfrm>
          <a:prstGeom prst="rect">
            <a:avLst/>
          </a:prstGeom>
          <a:solidFill>
            <a:schemeClr val="bg1"/>
          </a:solidFill>
          <a:ln w="38100">
            <a:solidFill>
              <a:schemeClr val="tx1"/>
            </a:solidFill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en-IN" sz="2400" b="1" dirty="0">
                <a:solidFill>
                  <a:srgbClr val="ED1D4A"/>
                </a:solidFill>
                <a:latin typeface="Calibri" pitchFamily="34" charset="0"/>
              </a:rPr>
              <a:t>Single LED PANEL</a:t>
            </a:r>
          </a:p>
        </p:txBody>
      </p:sp>
      <p:pic>
        <p:nvPicPr>
          <p:cNvPr id="3" name="Picture 2" descr="C:\Users\USER\Desktop\Viviana\Image\Feb'2018\06.02.2018\DSCN3031.JPG"/>
          <p:cNvPicPr>
            <a:picLocks noChangeAspect="1" noChangeArrowheads="1"/>
          </p:cNvPicPr>
          <p:nvPr/>
        </p:nvPicPr>
        <p:blipFill>
          <a:blip r:embed="rId2" cstate="email"/>
          <a:stretch>
            <a:fillRect/>
          </a:stretch>
        </p:blipFill>
        <p:spPr bwMode="auto">
          <a:xfrm rot="5400000">
            <a:off x="2938451" y="1312060"/>
            <a:ext cx="3209943" cy="2407457"/>
          </a:xfrm>
          <a:prstGeom prst="rect">
            <a:avLst/>
          </a:prstGeom>
          <a:ln w="2286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sp>
        <p:nvSpPr>
          <p:cNvPr id="4" name="TextBox 3"/>
          <p:cNvSpPr txBox="1">
            <a:spLocks noChangeArrowheads="1"/>
          </p:cNvSpPr>
          <p:nvPr/>
        </p:nvSpPr>
        <p:spPr bwMode="auto">
          <a:xfrm>
            <a:off x="6607983" y="4071948"/>
            <a:ext cx="1232282" cy="461665"/>
          </a:xfrm>
          <a:prstGeom prst="rect">
            <a:avLst/>
          </a:prstGeom>
          <a:solidFill>
            <a:schemeClr val="bg1"/>
          </a:solidFill>
          <a:ln w="38100">
            <a:solidFill>
              <a:schemeClr val="tx1"/>
            </a:solidFill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en-IN" sz="1200" b="1" dirty="0">
                <a:solidFill>
                  <a:srgbClr val="ED1D4A"/>
                </a:solidFill>
                <a:latin typeface="Calibri" pitchFamily="34" charset="0"/>
              </a:rPr>
              <a:t>Location : beside </a:t>
            </a:r>
            <a:r>
              <a:rPr lang="en-IN" sz="1200" b="1" dirty="0" err="1">
                <a:solidFill>
                  <a:srgbClr val="ED1D4A"/>
                </a:solidFill>
                <a:latin typeface="Calibri" pitchFamily="34" charset="0"/>
              </a:rPr>
              <a:t>hastkala</a:t>
            </a:r>
            <a:endParaRPr lang="en-IN" sz="1200" b="1" dirty="0">
              <a:solidFill>
                <a:srgbClr val="ED1D4A"/>
              </a:solidFill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1756063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>
            <a:spLocks noChangeArrowheads="1"/>
          </p:cNvSpPr>
          <p:nvPr/>
        </p:nvSpPr>
        <p:spPr bwMode="auto">
          <a:xfrm>
            <a:off x="2911067" y="214296"/>
            <a:ext cx="3107529" cy="461665"/>
          </a:xfrm>
          <a:prstGeom prst="rect">
            <a:avLst/>
          </a:prstGeom>
          <a:solidFill>
            <a:schemeClr val="bg1"/>
          </a:solidFill>
          <a:ln w="38100">
            <a:solidFill>
              <a:schemeClr val="tx1"/>
            </a:solidFill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en-IN" sz="2400" b="1" dirty="0">
                <a:solidFill>
                  <a:srgbClr val="ED1D4A"/>
                </a:solidFill>
                <a:latin typeface="Calibri" pitchFamily="34" charset="0"/>
              </a:rPr>
              <a:t>Single LED PANEL</a:t>
            </a:r>
          </a:p>
        </p:txBody>
      </p:sp>
      <p:pic>
        <p:nvPicPr>
          <p:cNvPr id="3" name="Picture 2" descr="C:\Users\USER\Desktop\Viviana\Image\Feb'2018\06.02.2018\DSCN3031.JPG"/>
          <p:cNvPicPr>
            <a:picLocks noChangeAspect="1" noChangeArrowheads="1"/>
          </p:cNvPicPr>
          <p:nvPr/>
        </p:nvPicPr>
        <p:blipFill>
          <a:blip r:embed="rId2" cstate="email"/>
          <a:stretch>
            <a:fillRect/>
          </a:stretch>
        </p:blipFill>
        <p:spPr bwMode="auto">
          <a:xfrm rot="5400000">
            <a:off x="2938451" y="1312060"/>
            <a:ext cx="3209943" cy="2407457"/>
          </a:xfrm>
          <a:prstGeom prst="rect">
            <a:avLst/>
          </a:prstGeom>
          <a:ln w="2286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sp>
        <p:nvSpPr>
          <p:cNvPr id="4" name="TextBox 3"/>
          <p:cNvSpPr txBox="1">
            <a:spLocks noChangeArrowheads="1"/>
          </p:cNvSpPr>
          <p:nvPr/>
        </p:nvSpPr>
        <p:spPr bwMode="auto">
          <a:xfrm>
            <a:off x="6607983" y="4071948"/>
            <a:ext cx="1232282" cy="461665"/>
          </a:xfrm>
          <a:prstGeom prst="rect">
            <a:avLst/>
          </a:prstGeom>
          <a:solidFill>
            <a:schemeClr val="bg1"/>
          </a:solidFill>
          <a:ln w="38100">
            <a:solidFill>
              <a:schemeClr val="tx1"/>
            </a:solidFill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en-IN" sz="1200" b="1" dirty="0">
                <a:solidFill>
                  <a:srgbClr val="ED1D4A"/>
                </a:solidFill>
                <a:latin typeface="Calibri" pitchFamily="34" charset="0"/>
              </a:rPr>
              <a:t>Location</a:t>
            </a:r>
            <a:r>
              <a:rPr lang="en-IN" sz="1200" b="1" dirty="0">
                <a:solidFill>
                  <a:srgbClr val="FF0000"/>
                </a:solidFill>
                <a:latin typeface="Calibri" pitchFamily="34" charset="0"/>
              </a:rPr>
              <a:t> : beside Info desk</a:t>
            </a:r>
          </a:p>
        </p:txBody>
      </p:sp>
    </p:spTree>
    <p:extLst>
      <p:ext uri="{BB962C8B-B14F-4D97-AF65-F5344CB8AC3E}">
        <p14:creationId xmlns:p14="http://schemas.microsoft.com/office/powerpoint/2010/main" val="137132354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>
            <a:spLocks noChangeArrowheads="1"/>
          </p:cNvSpPr>
          <p:nvPr/>
        </p:nvSpPr>
        <p:spPr bwMode="auto">
          <a:xfrm>
            <a:off x="2911067" y="214296"/>
            <a:ext cx="3107529" cy="461665"/>
          </a:xfrm>
          <a:prstGeom prst="rect">
            <a:avLst/>
          </a:prstGeom>
          <a:solidFill>
            <a:schemeClr val="bg1"/>
          </a:solidFill>
          <a:ln w="38100">
            <a:solidFill>
              <a:schemeClr val="tx1"/>
            </a:solidFill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en-IN" sz="2400" b="1" dirty="0">
                <a:solidFill>
                  <a:srgbClr val="ED1D4A"/>
                </a:solidFill>
                <a:latin typeface="Calibri" pitchFamily="34" charset="0"/>
              </a:rPr>
              <a:t>Single LED PANEL</a:t>
            </a:r>
          </a:p>
        </p:txBody>
      </p:sp>
      <p:pic>
        <p:nvPicPr>
          <p:cNvPr id="3" name="Picture 2" descr="C:\Users\USER\Desktop\Viviana\Image\Feb'2018\06.02.2018\DSCN3031.JPG"/>
          <p:cNvPicPr>
            <a:picLocks noChangeAspect="1" noChangeArrowheads="1"/>
          </p:cNvPicPr>
          <p:nvPr/>
        </p:nvPicPr>
        <p:blipFill>
          <a:blip r:embed="rId2" cstate="email"/>
          <a:stretch>
            <a:fillRect/>
          </a:stretch>
        </p:blipFill>
        <p:spPr bwMode="auto">
          <a:xfrm rot="5400000">
            <a:off x="2938451" y="1312060"/>
            <a:ext cx="3209943" cy="2407457"/>
          </a:xfrm>
          <a:prstGeom prst="rect">
            <a:avLst/>
          </a:prstGeom>
          <a:ln w="2286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sp>
        <p:nvSpPr>
          <p:cNvPr id="4" name="TextBox 3"/>
          <p:cNvSpPr txBox="1">
            <a:spLocks noChangeArrowheads="1"/>
          </p:cNvSpPr>
          <p:nvPr/>
        </p:nvSpPr>
        <p:spPr bwMode="auto">
          <a:xfrm>
            <a:off x="6607983" y="4071948"/>
            <a:ext cx="1232282" cy="461665"/>
          </a:xfrm>
          <a:prstGeom prst="rect">
            <a:avLst/>
          </a:prstGeom>
          <a:solidFill>
            <a:schemeClr val="bg1"/>
          </a:solidFill>
          <a:ln w="38100">
            <a:solidFill>
              <a:schemeClr val="tx1"/>
            </a:solidFill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en-IN" sz="1200" b="1" dirty="0">
                <a:solidFill>
                  <a:srgbClr val="ED1D4A"/>
                </a:solidFill>
                <a:latin typeface="Calibri" pitchFamily="34" charset="0"/>
              </a:rPr>
              <a:t>Location : UB – near Mall office </a:t>
            </a:r>
          </a:p>
        </p:txBody>
      </p:sp>
    </p:spTree>
    <p:extLst>
      <p:ext uri="{BB962C8B-B14F-4D97-AF65-F5344CB8AC3E}">
        <p14:creationId xmlns:p14="http://schemas.microsoft.com/office/powerpoint/2010/main" val="162907680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>
            <a:spLocks noChangeArrowheads="1"/>
          </p:cNvSpPr>
          <p:nvPr/>
        </p:nvSpPr>
        <p:spPr bwMode="auto">
          <a:xfrm>
            <a:off x="2911067" y="214296"/>
            <a:ext cx="3107529" cy="461665"/>
          </a:xfrm>
          <a:prstGeom prst="rect">
            <a:avLst/>
          </a:prstGeom>
          <a:solidFill>
            <a:schemeClr val="bg1"/>
          </a:solidFill>
          <a:ln w="38100">
            <a:solidFill>
              <a:schemeClr val="tx1"/>
            </a:solidFill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en-IN" sz="2400" b="1" dirty="0">
                <a:solidFill>
                  <a:srgbClr val="ED1D4A"/>
                </a:solidFill>
                <a:latin typeface="Calibri" pitchFamily="34" charset="0"/>
              </a:rPr>
              <a:t>Single LED PANEL</a:t>
            </a:r>
          </a:p>
        </p:txBody>
      </p:sp>
      <p:pic>
        <p:nvPicPr>
          <p:cNvPr id="3" name="Picture 2" descr="C:\Users\USER\Desktop\Viviana\Image\Feb'2018\06.02.2018\DSCN3031.JPG"/>
          <p:cNvPicPr>
            <a:picLocks noChangeAspect="1" noChangeArrowheads="1"/>
          </p:cNvPicPr>
          <p:nvPr/>
        </p:nvPicPr>
        <p:blipFill>
          <a:blip r:embed="rId2" cstate="email"/>
          <a:stretch>
            <a:fillRect/>
          </a:stretch>
        </p:blipFill>
        <p:spPr bwMode="auto">
          <a:xfrm rot="5400000">
            <a:off x="2938451" y="1312060"/>
            <a:ext cx="3209943" cy="2407457"/>
          </a:xfrm>
          <a:prstGeom prst="rect">
            <a:avLst/>
          </a:prstGeom>
          <a:ln w="2286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sp>
        <p:nvSpPr>
          <p:cNvPr id="4" name="TextBox 3"/>
          <p:cNvSpPr txBox="1">
            <a:spLocks noChangeArrowheads="1"/>
          </p:cNvSpPr>
          <p:nvPr/>
        </p:nvSpPr>
        <p:spPr bwMode="auto">
          <a:xfrm>
            <a:off x="6393669" y="3964791"/>
            <a:ext cx="1232282" cy="646331"/>
          </a:xfrm>
          <a:prstGeom prst="rect">
            <a:avLst/>
          </a:prstGeom>
          <a:solidFill>
            <a:schemeClr val="bg1"/>
          </a:solidFill>
          <a:ln w="38100">
            <a:solidFill>
              <a:schemeClr val="tx1"/>
            </a:solidFill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en-IN" sz="1200" b="1" dirty="0">
                <a:solidFill>
                  <a:srgbClr val="ED1D4A"/>
                </a:solidFill>
                <a:latin typeface="Calibri" pitchFamily="34" charset="0"/>
              </a:rPr>
              <a:t>Location : In front of Shoppers stop</a:t>
            </a:r>
          </a:p>
        </p:txBody>
      </p:sp>
    </p:spTree>
    <p:extLst>
      <p:ext uri="{BB962C8B-B14F-4D97-AF65-F5344CB8AC3E}">
        <p14:creationId xmlns:p14="http://schemas.microsoft.com/office/powerpoint/2010/main" val="235021336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8372475" y="978693"/>
            <a:ext cx="771524" cy="900112"/>
          </a:xfrm>
          <a:prstGeom prst="rect">
            <a:avLst/>
          </a:prstGeom>
        </p:spPr>
      </p:pic>
      <p:grpSp>
        <p:nvGrpSpPr>
          <p:cNvPr id="3" name="object 3"/>
          <p:cNvGrpSpPr/>
          <p:nvPr/>
        </p:nvGrpSpPr>
        <p:grpSpPr>
          <a:xfrm>
            <a:off x="7486650" y="4271962"/>
            <a:ext cx="1657350" cy="871855"/>
            <a:chOff x="7486650" y="4271962"/>
            <a:chExt cx="1657350" cy="871855"/>
          </a:xfrm>
        </p:grpSpPr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7486650" y="4550568"/>
              <a:ext cx="1657349" cy="592931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8172450" y="4271962"/>
              <a:ext cx="464343" cy="264318"/>
            </a:xfrm>
            <a:prstGeom prst="rect">
              <a:avLst/>
            </a:prstGeom>
          </p:spPr>
        </p:pic>
      </p:grpSp>
      <p:pic>
        <p:nvPicPr>
          <p:cNvPr id="6" name="object 6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6400800" y="1764506"/>
            <a:ext cx="814387" cy="271462"/>
          </a:xfrm>
          <a:prstGeom prst="rect">
            <a:avLst/>
          </a:prstGeom>
        </p:spPr>
      </p:pic>
      <p:pic>
        <p:nvPicPr>
          <p:cNvPr id="7" name="object 7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2021681" y="1371600"/>
            <a:ext cx="700087" cy="235743"/>
          </a:xfrm>
          <a:prstGeom prst="rect">
            <a:avLst/>
          </a:prstGeom>
        </p:spPr>
      </p:pic>
      <p:pic>
        <p:nvPicPr>
          <p:cNvPr id="8" name="object 8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2800350" y="2743200"/>
            <a:ext cx="1071562" cy="350043"/>
          </a:xfrm>
          <a:prstGeom prst="rect">
            <a:avLst/>
          </a:prstGeom>
        </p:spPr>
      </p:pic>
      <p:pic>
        <p:nvPicPr>
          <p:cNvPr id="9" name="object 9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6743700" y="3143250"/>
            <a:ext cx="1071562" cy="350043"/>
          </a:xfrm>
          <a:prstGeom prst="rect">
            <a:avLst/>
          </a:prstGeom>
        </p:spPr>
      </p:pic>
      <p:pic>
        <p:nvPicPr>
          <p:cNvPr id="10" name="object 10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421481" y="2664618"/>
            <a:ext cx="778668" cy="250031"/>
          </a:xfrm>
          <a:prstGeom prst="rect">
            <a:avLst/>
          </a:prstGeom>
        </p:spPr>
      </p:pic>
      <p:pic>
        <p:nvPicPr>
          <p:cNvPr id="11" name="object 11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4932757" y="1896666"/>
            <a:ext cx="4211242" cy="3246833"/>
          </a:xfrm>
          <a:prstGeom prst="rect">
            <a:avLst/>
          </a:prstGeom>
        </p:spPr>
      </p:pic>
      <p:grpSp>
        <p:nvGrpSpPr>
          <p:cNvPr id="12" name="object 12"/>
          <p:cNvGrpSpPr/>
          <p:nvPr/>
        </p:nvGrpSpPr>
        <p:grpSpPr>
          <a:xfrm>
            <a:off x="0" y="1400175"/>
            <a:ext cx="6050915" cy="3743325"/>
            <a:chOff x="0" y="1400175"/>
            <a:chExt cx="6050915" cy="3743325"/>
          </a:xfrm>
        </p:grpSpPr>
        <p:pic>
          <p:nvPicPr>
            <p:cNvPr id="13" name="object 13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0" y="1896666"/>
              <a:ext cx="4236243" cy="3246833"/>
            </a:xfrm>
            <a:prstGeom prst="rect">
              <a:avLst/>
            </a:prstGeom>
          </p:spPr>
        </p:pic>
        <p:pic>
          <p:nvPicPr>
            <p:cNvPr id="14" name="object 14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3114598" y="3071812"/>
              <a:ext cx="2936081" cy="2071687"/>
            </a:xfrm>
            <a:prstGeom prst="rect">
              <a:avLst/>
            </a:prstGeom>
          </p:spPr>
        </p:pic>
        <p:pic>
          <p:nvPicPr>
            <p:cNvPr id="15" name="object 15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4193381" y="1400175"/>
              <a:ext cx="750093" cy="507206"/>
            </a:xfrm>
            <a:prstGeom prst="rect">
              <a:avLst/>
            </a:prstGeom>
          </p:spPr>
        </p:pic>
      </p:grpSp>
      <p:sp>
        <p:nvSpPr>
          <p:cNvPr id="16" name="object 16"/>
          <p:cNvSpPr txBox="1"/>
          <p:nvPr/>
        </p:nvSpPr>
        <p:spPr>
          <a:xfrm>
            <a:off x="4034463" y="2153856"/>
            <a:ext cx="1082675" cy="100266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224154" marR="5080" indent="-212090">
              <a:lnSpc>
                <a:spcPct val="118800"/>
              </a:lnSpc>
              <a:spcBef>
                <a:spcPts val="95"/>
              </a:spcBef>
            </a:pPr>
            <a:r>
              <a:rPr sz="2700" b="1" dirty="0">
                <a:solidFill>
                  <a:srgbClr val="4E3BC9"/>
                </a:solidFill>
                <a:latin typeface="Trebuchet MS"/>
                <a:cs typeface="Trebuchet MS"/>
              </a:rPr>
              <a:t>T</a:t>
            </a:r>
            <a:r>
              <a:rPr sz="2700" b="1" spc="114" dirty="0">
                <a:solidFill>
                  <a:srgbClr val="4E3BC9"/>
                </a:solidFill>
                <a:latin typeface="Trebuchet MS"/>
                <a:cs typeface="Trebuchet MS"/>
              </a:rPr>
              <a:t>hank  </a:t>
            </a:r>
            <a:r>
              <a:rPr sz="2700" b="1" spc="65" dirty="0">
                <a:solidFill>
                  <a:srgbClr val="4E3BC9"/>
                </a:solidFill>
                <a:latin typeface="Trebuchet MS"/>
                <a:cs typeface="Trebuchet MS"/>
              </a:rPr>
              <a:t>You</a:t>
            </a:r>
            <a:endParaRPr sz="270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3150</TotalTime>
  <Words>105</Words>
  <Application>Microsoft Office PowerPoint</Application>
  <PresentationFormat>On-screen Show (16:9)</PresentationFormat>
  <Paragraphs>24</Paragraphs>
  <Slides>13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8" baseType="lpstr">
      <vt:lpstr>Arial</vt:lpstr>
      <vt:lpstr>Calibri</vt:lpstr>
      <vt:lpstr>Outfit</vt:lpstr>
      <vt:lpstr>Trebuchet MS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Media Info Deck</dc:title>
  <dc:creator>TMA</dc:creator>
  <cp:lastModifiedBy>TMA</cp:lastModifiedBy>
  <cp:revision>39</cp:revision>
  <dcterms:created xsi:type="dcterms:W3CDTF">2022-12-23T06:02:50Z</dcterms:created>
  <dcterms:modified xsi:type="dcterms:W3CDTF">2023-06-15T04:17:12Z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or">
    <vt:lpwstr>Google</vt:lpwstr>
  </property>
</Properties>
</file>