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62" r:id="rId3"/>
    <p:sldId id="263" r:id="rId4"/>
    <p:sldId id="264" r:id="rId5"/>
    <p:sldId id="265" r:id="rId6"/>
    <p:sldId id="266" r:id="rId7"/>
    <p:sldId id="267" r:id="rId8"/>
    <p:sldId id="261" r:id="rId9"/>
  </p:sldIdLst>
  <p:sldSz cx="13004800" cy="7315200"/>
  <p:notesSz cx="13004800" cy="7315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720" y="5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635625" cy="366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7366000" y="0"/>
            <a:ext cx="5635625" cy="366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B271DA-DF61-4A7B-96A6-25DE200273C3}" type="datetimeFigureOut">
              <a:rPr lang="en-IN" smtClean="0"/>
              <a:t>31-07-2023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08475" y="914400"/>
            <a:ext cx="4387850" cy="2468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300163" y="3521075"/>
            <a:ext cx="10404475" cy="28797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948488"/>
            <a:ext cx="5635625" cy="366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7366000" y="6948488"/>
            <a:ext cx="5635625" cy="366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8CDA2E-498E-4BAD-B749-E9307E5FD23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8056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f08cf362c2_2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g1f08cf362c2_2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5360" y="2267712"/>
            <a:ext cx="11054080" cy="1536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950720" y="4096512"/>
            <a:ext cx="9103360" cy="1828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5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5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50240" y="1682496"/>
            <a:ext cx="5657088" cy="48280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697472" y="1682496"/>
            <a:ext cx="5657088" cy="48280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5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894080" y="6780107"/>
            <a:ext cx="2926080" cy="389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4307840" y="6780107"/>
            <a:ext cx="4389120" cy="389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9184640" y="6780107"/>
            <a:ext cx="2926080" cy="389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5432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245614" y="12902"/>
            <a:ext cx="8513571" cy="8058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5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50240" y="1682496"/>
            <a:ext cx="11704320" cy="48280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421632" y="6803136"/>
            <a:ext cx="4161536" cy="365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50240" y="6803136"/>
            <a:ext cx="2991104" cy="365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63456" y="6803136"/>
            <a:ext cx="2991104" cy="365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24"/>
          <p:cNvGrpSpPr/>
          <p:nvPr/>
        </p:nvGrpSpPr>
        <p:grpSpPr>
          <a:xfrm>
            <a:off x="0" y="1"/>
            <a:ext cx="13004800" cy="7315199"/>
            <a:chOff x="0" y="0"/>
            <a:chExt cx="9144000" cy="5143499"/>
          </a:xfrm>
        </p:grpSpPr>
        <p:pic>
          <p:nvPicPr>
            <p:cNvPr id="124" name="Google Shape;124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9144000" cy="5143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" name="Google Shape;125;p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Google Shape;126;p2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" name="Google Shape;127;p2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064668" y="4786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29;p24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24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Google Shape;131;p24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Google Shape;132;p24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" name="Google Shape;133;p24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24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2336006" y="86439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24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371600" y="42148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24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24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0" y="3464718"/>
              <a:ext cx="1600199" cy="16787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4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7579518" y="0"/>
              <a:ext cx="1564480" cy="16573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4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0" name="Google Shape;140;p24"/>
          <p:cNvSpPr txBox="1"/>
          <p:nvPr/>
        </p:nvSpPr>
        <p:spPr>
          <a:xfrm>
            <a:off x="5956397" y="3254398"/>
            <a:ext cx="4011755" cy="412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62" rIns="0" bIns="0" anchor="t" anchorCtr="0">
            <a:spAutoFit/>
          </a:bodyPr>
          <a:lstStyle/>
          <a:p>
            <a:pPr marL="18062">
              <a:buClr>
                <a:srgbClr val="000000"/>
              </a:buClr>
              <a:buSzPts val="1800"/>
            </a:pPr>
            <a:r>
              <a:rPr lang="en-US" sz="256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Façade </a:t>
            </a:r>
            <a:endParaRPr sz="2560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3BAB4B-AAB2-B6C8-D404-0F8E7DA95A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00" y="795779"/>
            <a:ext cx="10158846" cy="5723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755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625A2AC-C7F3-9968-140F-1B9549BA2F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00" y="533400"/>
            <a:ext cx="10414000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0384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C416A19-CD20-8078-BBE1-00189DB41A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533400"/>
            <a:ext cx="9997044" cy="5632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409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F4148F-4B5A-5A62-0468-40707B63AE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778" y="762000"/>
            <a:ext cx="10835244" cy="6104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0119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F76B8A-4B15-DACE-C834-B29DF39BB7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914400"/>
            <a:ext cx="10682844" cy="6018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8009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718E70-AE05-8B5F-53BD-B0908F2E95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00" y="609600"/>
            <a:ext cx="11140044" cy="62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070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07520" y="1391919"/>
            <a:ext cx="1097279" cy="128015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8" name="Google Shape;178;p28"/>
          <p:cNvGrpSpPr/>
          <p:nvPr/>
        </p:nvGrpSpPr>
        <p:grpSpPr>
          <a:xfrm>
            <a:off x="10647681" y="6075682"/>
            <a:ext cx="2357119" cy="1239519"/>
            <a:chOff x="7486650" y="4271962"/>
            <a:chExt cx="1657349" cy="871537"/>
          </a:xfrm>
        </p:grpSpPr>
        <p:pic>
          <p:nvPicPr>
            <p:cNvPr id="179" name="Google Shape;179;p2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" name="Google Shape;180;p2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1" name="Google Shape;181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103362" y="2509520"/>
            <a:ext cx="1158239" cy="386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875282" y="1950722"/>
            <a:ext cx="995679" cy="335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982720" y="3901442"/>
            <a:ext cx="1523999" cy="4978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591040" y="4470402"/>
            <a:ext cx="1523999" cy="4978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99440" y="3789681"/>
            <a:ext cx="1107439" cy="35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015478" y="2697483"/>
            <a:ext cx="5989322" cy="461771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7" name="Google Shape;187;p28"/>
          <p:cNvGrpSpPr/>
          <p:nvPr/>
        </p:nvGrpSpPr>
        <p:grpSpPr>
          <a:xfrm>
            <a:off x="2" y="1991361"/>
            <a:ext cx="8605410" cy="5323839"/>
            <a:chOff x="0" y="1400175"/>
            <a:chExt cx="6050679" cy="3743324"/>
          </a:xfrm>
        </p:grpSpPr>
        <p:pic>
          <p:nvPicPr>
            <p:cNvPr id="188" name="Google Shape;188;p28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0" y="1896666"/>
              <a:ext cx="4236243" cy="32468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9" name="Google Shape;189;p28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0" name="Google Shape;190;p28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1" name="Google Shape;191;p28"/>
          <p:cNvSpPr txBox="1"/>
          <p:nvPr/>
        </p:nvSpPr>
        <p:spPr>
          <a:xfrm>
            <a:off x="5732464" y="2895619"/>
            <a:ext cx="1539840" cy="1267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38" rIns="0" bIns="0" anchor="t" anchorCtr="0">
            <a:spAutoFit/>
          </a:bodyPr>
          <a:lstStyle/>
          <a:p>
            <a:pPr marL="325115" indent="-307053">
              <a:lnSpc>
                <a:spcPct val="118800"/>
              </a:lnSpc>
              <a:buClr>
                <a:srgbClr val="000000"/>
              </a:buClr>
              <a:buSzPts val="2400"/>
            </a:pPr>
            <a:r>
              <a:rPr lang="en" sz="3413" b="1">
                <a:solidFill>
                  <a:srgbClr val="4E3BC9"/>
                </a:solidFill>
                <a:latin typeface="Trebuchet MS"/>
                <a:ea typeface="Trebuchet MS"/>
                <a:cs typeface="Trebuchet MS"/>
                <a:sym typeface="Trebuchet MS"/>
              </a:rPr>
              <a:t>Thank  You</a:t>
            </a:r>
            <a:endParaRPr sz="3413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3</Words>
  <Application>Microsoft Office PowerPoint</Application>
  <PresentationFormat>Custom</PresentationFormat>
  <Paragraphs>2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Karmic Events India</dc:creator>
  <cp:lastModifiedBy>TMA</cp:lastModifiedBy>
  <cp:revision>4</cp:revision>
  <dcterms:created xsi:type="dcterms:W3CDTF">2023-06-22T15:48:22Z</dcterms:created>
  <dcterms:modified xsi:type="dcterms:W3CDTF">2023-07-31T06:59:15Z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2021-10-05T00:00:00Z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2023-06-22T00:00:00Z</vt:filetime>
  </property>
</Properties>
</file>