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4" r:id="rId3"/>
    <p:sldMasterId id="2147483656" r:id="rId4"/>
  </p:sldMasterIdLst>
  <p:notesMasterIdLst>
    <p:notesMasterId r:id="rId12"/>
  </p:notesMasterIdLst>
  <p:sldIdLst>
    <p:sldId id="256" r:id="rId5"/>
    <p:sldId id="271" r:id="rId6"/>
    <p:sldId id="272" r:id="rId7"/>
    <p:sldId id="273" r:id="rId8"/>
    <p:sldId id="274" r:id="rId9"/>
    <p:sldId id="275" r:id="rId10"/>
    <p:sldId id="261" r:id="rId11"/>
  </p:sldIdLst>
  <p:sldSz cx="12192000" cy="6858000"/>
  <p:notesSz cx="6858000" cy="12192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ubik" panose="020B0604020202020204" charset="-79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c14f49d01b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g1c14f49d01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466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preserve="1">
  <p:cSld name="DEFAULT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08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heme" Target="../theme/them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5"/>
          <p:cNvSpPr/>
          <p:nvPr/>
        </p:nvSpPr>
        <p:spPr>
          <a:xfrm>
            <a:off x="457200" y="6515100"/>
            <a:ext cx="146685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en-IN" sz="1050" b="0" i="0" u="none" strike="noStrike" cap="none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www.themediaant.com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2" name="Google Shape;12;p45" descr="preencoded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6708" y="0"/>
            <a:ext cx="12248708" cy="6889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5" descr="preencoded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5" descr="preencoded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45" descr="preencoded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5" descr="preencoded.png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5" descr="preencoded.png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45" descr="preencoded.png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5" descr="preencoded.png"/>
          <p:cNvPicPr preferRelativeResize="0"/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5" descr="preencoded.png"/>
          <p:cNvPicPr preferRelativeResize="0"/>
          <p:nvPr/>
        </p:nvPicPr>
        <p:blipFill rotWithShape="1">
          <a:blip r:embed="rId12"/>
          <a:srcRect/>
          <a:stretch>
            <a:fillRect/>
          </a:stretch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5" descr="preencoded.png"/>
          <p:cNvPicPr preferRelativeResize="0"/>
          <p:nvPr/>
        </p:nvPicPr>
        <p:blipFill rotWithShape="1">
          <a:blip r:embed="rId13"/>
          <a:srcRect/>
          <a:stretch>
            <a:fillRect/>
          </a:stretch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5" descr="preencoded.png"/>
          <p:cNvPicPr preferRelativeResize="0"/>
          <p:nvPr/>
        </p:nvPicPr>
        <p:blipFill rotWithShape="1">
          <a:blip r:embed="rId14"/>
          <a:srcRect/>
          <a:stretch>
            <a:fillRect/>
          </a:stretch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5" descr="preencoded.png"/>
          <p:cNvPicPr preferRelativeResize="0"/>
          <p:nvPr/>
        </p:nvPicPr>
        <p:blipFill rotWithShape="1">
          <a:blip r:embed="rId15"/>
          <a:srcRect/>
          <a:stretch>
            <a:fillRect/>
          </a:stretch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5" descr="preencoded.png"/>
          <p:cNvPicPr preferRelativeResize="0"/>
          <p:nvPr/>
        </p:nvPicPr>
        <p:blipFill rotWithShape="1">
          <a:blip r:embed="rId16"/>
          <a:srcRect/>
          <a:stretch>
            <a:fillRect/>
          </a:stretch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5" descr="preencoded.png"/>
          <p:cNvPicPr preferRelativeResize="0"/>
          <p:nvPr/>
        </p:nvPicPr>
        <p:blipFill rotWithShape="1">
          <a:blip r:embed="rId17"/>
          <a:srcRect/>
          <a:stretch>
            <a:fillRect/>
          </a:stretch>
        </p:blipFill>
        <p:spPr>
          <a:xfrm>
            <a:off x="-57594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5" descr="preencoded.png"/>
          <p:cNvPicPr preferRelativeResize="0"/>
          <p:nvPr/>
        </p:nvPicPr>
        <p:blipFill rotWithShape="1">
          <a:blip r:embed="rId18"/>
          <a:srcRect/>
          <a:stretch>
            <a:fillRect/>
          </a:stretch>
        </p:blipFill>
        <p:spPr>
          <a:xfrm>
            <a:off x="10106911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5" descr="preencoded.png"/>
          <p:cNvPicPr preferRelativeResize="0"/>
          <p:nvPr/>
        </p:nvPicPr>
        <p:blipFill rotWithShape="1">
          <a:blip r:embed="rId19"/>
          <a:srcRect/>
          <a:stretch>
            <a:fillRect/>
          </a:stretch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5" descr="preencoded.png"/>
          <p:cNvPicPr preferRelativeResize="0"/>
          <p:nvPr/>
        </p:nvPicPr>
        <p:blipFill rotWithShape="1">
          <a:blip r:embed="rId20"/>
          <a:srcRect/>
          <a:stretch>
            <a:fillRect/>
          </a:stretch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6334124"/>
            <a:ext cx="1219200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7"/>
          <p:cNvSpPr/>
          <p:nvPr/>
        </p:nvSpPr>
        <p:spPr>
          <a:xfrm>
            <a:off x="457200" y="6515100"/>
            <a:ext cx="146685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en-IN" sz="1050" b="0" i="0" u="none" strike="noStrike" cap="none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www.themediaant.com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g1c14f49d01b_0_2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g1c14f49d01b_0_25"/>
          <p:cNvSpPr/>
          <p:nvPr/>
        </p:nvSpPr>
        <p:spPr>
          <a:xfrm>
            <a:off x="457200" y="6515100"/>
            <a:ext cx="14670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en-IN" sz="1050" b="0" i="0" u="none" strike="noStrike" cap="none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www.themediaant.com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7" name="Google Shape;47;g1c14f49d01b_0_25" descr="preencoded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g1c14f49d01b_0_25" descr="preencoded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g1c14f49d01b_0_25" descr="preencoded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g1c14f49d01b_0_25" descr="preencoded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g1c14f49d01b_0_25" descr="preencoded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c14f49d01b_0_25" descr="preencoded.png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g1c14f49d01b_0_25" descr="preencoded.png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g1c14f49d01b_0_25" descr="preencoded.png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0" y="2521910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1c14f49d01b_0_25" descr="preencoded.png"/>
          <p:cNvPicPr preferRelativeResize="0"/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1c14f49d01b_0_25" descr="preencoded.png"/>
          <p:cNvPicPr preferRelativeResize="0"/>
          <p:nvPr/>
        </p:nvPicPr>
        <p:blipFill rotWithShape="1">
          <a:blip r:embed="rId12"/>
          <a:srcRect/>
          <a:stretch>
            <a:fillRect/>
          </a:stretch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1c14f49d01b_0_25"/>
          <p:cNvSpPr/>
          <p:nvPr/>
        </p:nvSpPr>
        <p:spPr>
          <a:xfrm>
            <a:off x="4914900" y="3009900"/>
            <a:ext cx="23718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IN" sz="3600" b="1" i="0" u="none" strike="noStrike" cap="none">
                <a:solidFill>
                  <a:srgbClr val="4E3BC9"/>
                </a:solidFill>
                <a:latin typeface="Rubik"/>
                <a:ea typeface="Rubik"/>
                <a:cs typeface="Rubik"/>
                <a:sym typeface="Rubik"/>
              </a:rPr>
              <a:t>Thank You</a:t>
            </a:r>
            <a:endParaRPr sz="3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g1c14f49d01b_0_2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g1c14f49d01b_0_25"/>
          <p:cNvSpPr/>
          <p:nvPr/>
        </p:nvSpPr>
        <p:spPr>
          <a:xfrm>
            <a:off x="457200" y="6515100"/>
            <a:ext cx="14670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en-IN" sz="1050" b="0" i="0" u="none" strike="noStrike" cap="none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www.themediaant.com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7" name="Google Shape;47;g1c14f49d01b_0_25" descr="preencoded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g1c14f49d01b_0_25" descr="preencoded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g1c14f49d01b_0_25" descr="preencoded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g1c14f49d01b_0_25" descr="preencoded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g1c14f49d01b_0_25" descr="preencoded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c14f49d01b_0_25" descr="preencoded.png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g1c14f49d01b_0_25" descr="preencoded.png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g1c14f49d01b_0_25" descr="preencoded.png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0" y="2521910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1c14f49d01b_0_25" descr="preencoded.png"/>
          <p:cNvPicPr preferRelativeResize="0"/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1c14f49d01b_0_25" descr="preencoded.png"/>
          <p:cNvPicPr preferRelativeResize="0"/>
          <p:nvPr/>
        </p:nvPicPr>
        <p:blipFill rotWithShape="1">
          <a:blip r:embed="rId12"/>
          <a:srcRect/>
          <a:stretch>
            <a:fillRect/>
          </a:stretch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1c14f49d01b_0_25"/>
          <p:cNvSpPr/>
          <p:nvPr/>
        </p:nvSpPr>
        <p:spPr>
          <a:xfrm>
            <a:off x="4914900" y="3009900"/>
            <a:ext cx="23718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IN" sz="3600" b="1" i="0" u="none" strike="noStrike" cap="none">
                <a:solidFill>
                  <a:srgbClr val="4E3BC9"/>
                </a:solidFill>
                <a:latin typeface="Rubik"/>
                <a:ea typeface="Rubik"/>
                <a:cs typeface="Rubik"/>
                <a:sym typeface="Rubik"/>
              </a:rPr>
              <a:t>Thank You</a:t>
            </a:r>
            <a:endParaRPr sz="3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11310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/>
        </p:nvSpPr>
        <p:spPr>
          <a:xfrm>
            <a:off x="5539392" y="2944037"/>
            <a:ext cx="4750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 panose="020B0604020202020204"/>
              <a:buNone/>
            </a:pPr>
            <a:r>
              <a:rPr lang="en-IN" sz="40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Dimension Detail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AE079-BC48-D93D-29F5-496DD651E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76"/>
            <a:ext cx="12192000" cy="686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8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98453-782C-6A49-7C58-ACFA8E16E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" y="0"/>
            <a:ext cx="1217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2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6C125E-0892-5775-D04C-F28A7B9D8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" y="0"/>
            <a:ext cx="1217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3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14EF4-C833-EE75-0B13-C71AFA3D5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" y="0"/>
            <a:ext cx="1217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6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468E94-5D26-F000-9711-77782D23C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" y="0"/>
            <a:ext cx="1217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53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</Words>
  <Application>Microsoft Office PowerPoint</Application>
  <PresentationFormat>Widescreen</PresentationFormat>
  <Paragraphs>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Arial</vt:lpstr>
      <vt:lpstr>Rubik</vt:lpstr>
      <vt:lpstr>2_Office Theme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8</cp:revision>
  <dcterms:created xsi:type="dcterms:W3CDTF">2022-12-26T10:41:00Z</dcterms:created>
  <dcterms:modified xsi:type="dcterms:W3CDTF">2023-08-18T09:04:41Z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62943633782044C5A8DCA1F129D36D26</vt:lpwstr>
  </property>
  <property fmtid="{D5CDD505-2E9C-101B-9397-08002B2CF9AE}" pid="3" name="KSOProductBuildVer">
    <vt:lpwstr>1033-11.2.0.11486</vt:lpwstr>
  </property>
</Properties>
</file>