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0"/>
  </p:notesMasterIdLst>
  <p:sldIdLst>
    <p:sldId id="256" r:id="rId3"/>
    <p:sldId id="303" r:id="rId4"/>
    <p:sldId id="304" r:id="rId5"/>
    <p:sldId id="305" r:id="rId6"/>
    <p:sldId id="306" r:id="rId7"/>
    <p:sldId id="307" r:id="rId8"/>
    <p:sldId id="260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6694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56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Platform Board Details Dimension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955324-A741-047B-892A-B6E31D9AA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" y="0"/>
            <a:ext cx="91291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172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2E6DE2-CF42-D582-0F0B-202E74240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" y="0"/>
            <a:ext cx="91291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301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5AC1C5-FBA7-F62F-22E8-E790AEA2B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" y="0"/>
            <a:ext cx="91291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691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E1FAE2-7DC5-B12B-0BAA-0764F4919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" y="0"/>
            <a:ext cx="91291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82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72E6C2-EB29-0F3C-9455-4C3F1F35E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" y="0"/>
            <a:ext cx="91291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99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8</Words>
  <Application>Microsoft Office PowerPoint</Application>
  <PresentationFormat>On-screen Show (16:9)</PresentationFormat>
  <Paragraphs>3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35</cp:revision>
  <dcterms:modified xsi:type="dcterms:W3CDTF">2023-08-31T06:01:14Z</dcterms:modified>
</cp:coreProperties>
</file>