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2" d="100"/>
          <a:sy n="52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rgbClr val="FF3131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rgbClr val="FF3131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9752" y="1577386"/>
            <a:ext cx="13601699" cy="112853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5565" y="3025835"/>
            <a:ext cx="13557148" cy="106094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99874" y="5070139"/>
            <a:ext cx="12832122" cy="10001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28624" y="6379111"/>
            <a:ext cx="12800761" cy="97154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36251" y="8142388"/>
            <a:ext cx="13169719" cy="88582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41314" y="9171737"/>
            <a:ext cx="13163549" cy="8000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rgbClr val="FF3131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0" i="0">
                <a:solidFill>
                  <a:srgbClr val="FF3131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70618" y="-6298"/>
            <a:ext cx="3126740" cy="816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rgbClr val="FF3131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607" y="0"/>
            <a:ext cx="14552785" cy="10287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133600" y="800100"/>
            <a:ext cx="1981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SimSun</vt:lpstr>
      <vt:lpstr>Wingdings</vt:lpstr>
      <vt:lpstr>Arial Black</vt:lpstr>
      <vt:lpstr>Microsoft YaHei</vt:lpstr>
      <vt:lpstr>Arial Unicode MS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 AC BUS DIMENSION DETAILS</dc:title>
  <dc:creator>PANARBA GHOSH</dc:creator>
  <cp:keywords>DAFmdDiOyS0,BAFODEb-_g4</cp:keywords>
  <cp:lastModifiedBy>Shubham Kumar</cp:lastModifiedBy>
  <cp:revision>4</cp:revision>
  <dcterms:created xsi:type="dcterms:W3CDTF">2024-05-31T05:56:00Z</dcterms:created>
  <dcterms:modified xsi:type="dcterms:W3CDTF">2026-07-09T10:43:27Z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2023-06-22T11:00:00Z</vt:filetime>
  </property>
  <property fmtid="{D5CDD505-2E9C-101B-9397-08002B2CF9AE}" pid="3" name="Creator">
    <vt:lpwstr>Canva</vt:lpwstr>
  </property>
  <property fmtid="{D5CDD505-2E9C-101B-9397-08002B2CF9AE}" pid="4" name="LastSaved">
    <vt:filetime>2024-05-31T11:00:00Z</vt:filetime>
  </property>
  <property fmtid="{D5CDD505-2E9C-101B-9397-08002B2CF9AE}" pid="5" name="Producer">
    <vt:lpwstr>Canva</vt:lpwstr>
  </property>
  <property fmtid="{D5CDD505-2E9C-101B-9397-08002B2CF9AE}" pid="6" name="ICV">
    <vt:lpwstr>D1EDE9AA2C184322BD2011DE03807ED9_12</vt:lpwstr>
  </property>
  <property fmtid="{D5CDD505-2E9C-101B-9397-08002B2CF9AE}" pid="7" name="KSOProductBuildVer">
    <vt:lpwstr>1033-12.1.0.26880</vt:lpwstr>
  </property>
</Properties>
</file>