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368" r:id="rId3"/>
    <p:sldId id="369" r:id="rId4"/>
    <p:sldId id="352" r:id="rId5"/>
    <p:sldId id="353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CFD697-2CDB-44B2-88E3-498B72445C1B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AF4A78-5C16-47F7-9D7A-45003FC882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6308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4B685-0D98-21C2-4DCE-9368B3CB1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1A70F74-A4DD-E9C8-8CEE-F4529B3856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B1D079-839C-B92C-0094-736D6AE522F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31B9D0A-5DD2-420C-21CB-726806E389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01F8D85-8F55-7453-C87B-6655060E3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EFD24-4E2D-5D92-0114-41AD9E5359D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312C5-E1AF-8F65-9945-17578DE95E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231478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EBA15-E6F3-5B65-019A-79C320FD8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D7B41C-16DB-E905-7E4C-AE20522214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D3923C-73FD-E8F3-A5BA-4F5D377F636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FAC9FC3-0A0D-B332-36A1-FD44364D13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0FE7E31-B19D-B1B9-4696-400405CAEB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074F3F-D24D-43EC-D396-DEB2732C30E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0DF58-86D9-DA04-0656-642455EF36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85762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8AB42-FF66-7991-AC72-1024756E3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48B5E28-A498-AE87-DDC1-759652DBD5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C64E56-403E-1675-E8A4-FCC658E1B8D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5CBF3CC-5A4F-EAB9-2665-49CAE5846E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09E357D-DD62-ACE8-E64F-D04AC085C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D5201-2E59-550C-A892-BA91885D3C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435774-18B1-98E3-936C-C812C5B09E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50162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94FFF-4327-04A2-96BE-905303561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7C79FC-52D5-BA7E-C0C4-9C8B872AF2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3E139B-C565-5D35-5CB5-53F04F482B8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AEC8DCC-9B5A-3E1B-3248-3CEC4A820A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2AF49D3-66C3-7A32-D07F-DA2FFD14C1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C06E5E-885F-B7FB-F725-F1850B210D6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935569-6EA4-C044-C7D9-4906D67741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20997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EBCD4-25E1-DD17-8925-0BC4A1656F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62B0AA-1F08-0CA2-371C-7DBD4008E3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84220-DF6C-6F20-163A-177A4B76B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FCD11-8D64-4C2A-A0DE-193F6071117B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DBB3B-B272-E576-0372-E442151B5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37652-6159-745F-66C2-F4CA0A929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0F42-6FB3-4DDA-8798-92F1BB5C1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7759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F84A3-BB90-B333-B17C-9CADE2D90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3704A-E78B-C85D-4548-7E3114252B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187E0-6390-137E-9D30-64DDCCDFD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FCD11-8D64-4C2A-A0DE-193F6071117B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3FACA-32D9-E2A4-27DD-CCF072C11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EE1616-19A3-8C31-EE3A-D5460F15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0F42-6FB3-4DDA-8798-92F1BB5C1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9591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94470-8F7C-5E47-C11F-C248CDBF8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56CD1-DE7A-5189-E66D-6A5636689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924B1-CDB7-2272-5D2A-8DA9DA61D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FCD11-8D64-4C2A-A0DE-193F6071117B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D52C1-66E0-7A62-B51E-C46A905CB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A4CDD-4E9F-FC80-133F-EE035F44F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0F42-6FB3-4DDA-8798-92F1BB5C1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823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513B1-519F-1D64-5E94-C9AC466D9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EAB4F-7A51-8018-FF0B-A993BEE09B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84C20-109B-F8CD-DDF6-CF473B9158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B238A-12FF-4C49-8021-5C679AAB2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FCD11-8D64-4C2A-A0DE-193F6071117B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A7550-0C83-6D91-FD97-E1B2B5A2C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123459-C5B0-E6F5-A60F-B3D41B006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0F42-6FB3-4DDA-8798-92F1BB5C1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8394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5CA22-3A86-8956-C20C-425868224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E1B2E-676C-32D5-8677-93A4F1A64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45077F-92CF-4700-3BA0-726B6FEAF9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EF05EB-466C-7B5C-D3F2-6522DF8C1D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85BDFB-5E72-575D-B6A9-2958C3883D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02F2DD-FC48-1EA0-2818-C9E548236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FCD11-8D64-4C2A-A0DE-193F6071117B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B97681-0CEE-1F80-14B4-5BCDE871F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B642AC-26F1-1610-0422-62B065A4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0F42-6FB3-4DDA-8798-92F1BB5C1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6069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FF3D0-9519-4ED2-464E-F831B38B6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419C0E-F6B5-8259-0EBF-D4EB50F87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FCD11-8D64-4C2A-A0DE-193F6071117B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144A29-B199-70A8-4DF2-62471567C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E5ECB1-6FD4-344C-9E2C-AEC11F291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0F42-6FB3-4DDA-8798-92F1BB5C1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641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8ACF1F-BEC4-87AC-8CBA-57F07BE4E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FCD11-8D64-4C2A-A0DE-193F6071117B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868DD8-447A-5779-813C-D506C9AA8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A2AF3D-C95F-E15C-CD50-05AF903BD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0F42-6FB3-4DDA-8798-92F1BB5C1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5992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0CE4E-35D7-0A97-092B-D742C746B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E3900-A76C-9DB3-6950-4EE292B0C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7AE72-CB89-4493-AF19-67BBC2DD0C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82083D-31BC-F4EA-063E-01086C4A8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FCD11-8D64-4C2A-A0DE-193F6071117B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27E666-96B2-B698-3C7F-BC3805591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D4499-F8C7-B60E-3C32-CE6C82A4A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0F42-6FB3-4DDA-8798-92F1BB5C1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8396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9C64A-D3BF-4347-E2DD-3E037E337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8C3BE7-B14D-9597-EC90-4BC60BFBB5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FF66C-0703-3193-638B-A154457AC9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026F94-5C15-71EE-9A58-7756ECF53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FCD11-8D64-4C2A-A0DE-193F6071117B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177ABC-228A-B2AC-9B30-47976FAB7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0511FB-AF24-E308-3FBE-0BD2D570E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0F42-6FB3-4DDA-8798-92F1BB5C1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66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A656C-93EC-6912-E56C-0F4F8E708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91B2AB-8F9B-E127-F93F-B36AF00198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11F12-3C2B-EFF9-119E-47552F1AF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FCD11-8D64-4C2A-A0DE-193F6071117B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A66E2-04B7-00AA-E29F-085A37F20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1D769-0737-2E9B-BD41-BCCE4C809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0F42-6FB3-4DDA-8798-92F1BB5C1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905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3B618B-A451-468E-EC1D-8C2C619FDF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85621-F2BB-BE8E-C812-E6AAF9F2B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A0F71-F0D9-5493-9ECA-BEFBEA604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FCD11-8D64-4C2A-A0DE-193F6071117B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80D08-041A-D16A-D4A6-BD50900D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1CB4C-0D40-DA0A-F763-7D9974C2C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0F42-6FB3-4DDA-8798-92F1BB5C1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4465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A7659C-C00A-6FFE-1763-D1F6A1E95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674E6-175C-DE4F-C075-D9B629CA4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774A2-F568-AE3B-9949-1B4303495A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FCD11-8D64-4C2A-A0DE-193F6071117B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4CB9D-9A52-1271-C068-257744CB05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4B324-038F-A7D9-D958-2227C6845F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00F42-6FB3-4DDA-8798-92F1BB5C1B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822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3.png"/><Relationship Id="rId9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09DE8-96BB-D674-E705-65E76D1D0B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A012D-3016-B103-F7BC-CFF8F7B7BA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CF2E7D-B1C4-01C4-07A4-9FCE10C15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E309F5-3F57-4C7F-84BC-1F1467EBB42A}"/>
              </a:ext>
            </a:extLst>
          </p:cNvPr>
          <p:cNvSpPr txBox="1"/>
          <p:nvPr/>
        </p:nvSpPr>
        <p:spPr>
          <a:xfrm>
            <a:off x="6925455" y="3094206"/>
            <a:ext cx="35376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Ahmedabad Airport</a:t>
            </a:r>
            <a:br>
              <a:rPr lang="en-I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Hoarding</a:t>
            </a:r>
          </a:p>
        </p:txBody>
      </p:sp>
    </p:spTree>
    <p:extLst>
      <p:ext uri="{BB962C8B-B14F-4D97-AF65-F5344CB8AC3E}">
        <p14:creationId xmlns:p14="http://schemas.microsoft.com/office/powerpoint/2010/main" val="2002788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6F43D-73C3-052C-22CE-7684D5DEF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DBE1BDF-E53B-C8B9-8370-C4974C6C0ECA}"/>
              </a:ext>
            </a:extLst>
          </p:cNvPr>
          <p:cNvSpPr/>
          <p:nvPr/>
        </p:nvSpPr>
        <p:spPr>
          <a:xfrm>
            <a:off x="0" y="2998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796B818-5182-01B2-BEEB-E707B2BD203A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25481DF-49B0-F162-DFC6-4CACDF2E9D16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8E62FCB-FEB6-DCBB-1255-04F84A200E78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DAEC676-48B6-FC02-CAF3-E034D522C5F3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07438B1-6D9D-57AF-1D07-F2ACC5BB4ADA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01CD7E71-3CB1-A5FB-C462-3219B18CC673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Hoarding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F002472-96E0-40F6-1FFF-54A21CEFBF97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6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3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Way Of Departure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4399CC1E-1797-328D-3FE8-2DD2A1432C82}"/>
              </a:ext>
            </a:extLst>
          </p:cNvPr>
          <p:cNvSpPr txBox="1"/>
          <p:nvPr/>
        </p:nvSpPr>
        <p:spPr>
          <a:xfrm>
            <a:off x="0" y="323934"/>
            <a:ext cx="7440118" cy="4770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5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 &amp; T2- DOMESTIC + INTERNATIONAL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C9168C-2BF1-5215-DD6A-92EDD5BA8FA5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 descr="A car on the road&#10;&#10;Description automatically generated">
            <a:extLst>
              <a:ext uri="{FF2B5EF4-FFF2-40B4-BE49-F238E27FC236}">
                <a16:creationId xmlns:a16="http://schemas.microsoft.com/office/drawing/2014/main" id="{7A18E0CD-0653-93D8-FEB3-617AE3A568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316" y="179244"/>
            <a:ext cx="5959682" cy="592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918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89D30-B395-9F51-5F0C-96A375802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BA41AA0-5222-A910-22CC-7FB1C010E072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5176650-66BC-EFB7-A8A0-480FFA2782BC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03EC126-271F-A868-EBCA-6A2FF540E465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694C156-FC96-B3E2-89A6-A35D33B4EECC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2C6B4F0-7CF4-E067-F79E-7F490FF4EC58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5621604A-6B79-5FC7-F5D6-11B29943E49C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A7318CF-1061-8BD8-343B-CD9EBF86D403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Way Of Departure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E354C5C-064B-064E-57FE-5BC4C56F3DF6}"/>
              </a:ext>
            </a:extLst>
          </p:cNvPr>
          <p:cNvSpPr txBox="1"/>
          <p:nvPr/>
        </p:nvSpPr>
        <p:spPr>
          <a:xfrm>
            <a:off x="355600" y="279401"/>
            <a:ext cx="8098852" cy="4770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5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 &amp; T2- DOMESTIC  + INTERNATIONAL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4E9A3040-BF0B-46A1-19FD-4D526C41803B}"/>
              </a:ext>
            </a:extLst>
          </p:cNvPr>
          <p:cNvSpPr/>
          <p:nvPr/>
        </p:nvSpPr>
        <p:spPr>
          <a:xfrm>
            <a:off x="7540052" y="2308486"/>
            <a:ext cx="164892" cy="28481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206C07-A4BE-7C24-99B1-F7AD200808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7346" y="1659770"/>
            <a:ext cx="5816106" cy="418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15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18051-6005-EB02-43DD-FDD9D2188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0041F15-E40C-EE86-C0D9-85D0CE28B2E7}"/>
              </a:ext>
            </a:extLst>
          </p:cNvPr>
          <p:cNvSpPr/>
          <p:nvPr/>
        </p:nvSpPr>
        <p:spPr>
          <a:xfrm>
            <a:off x="0" y="-1499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A221EAF-C025-944C-F988-317D030739D8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542FEA0-22E3-7013-97BD-A9800F99F44C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416C04D-AF61-22B2-6624-13671A4D7B8D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902D981-C9BC-3F52-5C38-A88BD3F2086E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6EC1DCC-75CF-8452-9AA7-1BAC5DFD1A0C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76EA3B82-4E9C-EC08-642E-40477E85CC39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Hoarding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B1AE6B4-CA93-60EB-C8AA-30F73DF2D3B0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Exit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446EAF46-37DA-A406-DA30-3CDCEEF0560C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BFB4CB-055C-CD3C-CCA8-C8F228BECBE9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 descr="A person standing on a road with a sign on it&#10;&#10;Description automatically generated">
            <a:extLst>
              <a:ext uri="{FF2B5EF4-FFF2-40B4-BE49-F238E27FC236}">
                <a16:creationId xmlns:a16="http://schemas.microsoft.com/office/drawing/2014/main" id="{6DB56503-87E7-70A6-2C8D-3CED216F59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726" y="179244"/>
            <a:ext cx="5807287" cy="590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694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B0CE1-2EBA-A0E6-F85E-D8DB20BDE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5E05285-01C5-C155-F232-D1834C00BDAD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11BF657-5B99-5430-6C08-2356189DF169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456E1EB-0ADB-B5A7-9E32-607130AE3984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59B77EA-D248-9A66-DAA4-6B52FBFE0AED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20945AC-CAC8-8169-5EDA-23F6BC1A6705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5C257066-ECE9-2C18-416B-81414465E502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DCD4111-D157-656C-0B2F-4FB4E3552210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Exit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FE761FD9-F0CD-8714-6690-6A0DCE50B189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CED8B6AC-8824-1A6E-34D8-7B0D2E5FEB8B}"/>
              </a:ext>
            </a:extLst>
          </p:cNvPr>
          <p:cNvSpPr/>
          <p:nvPr/>
        </p:nvSpPr>
        <p:spPr>
          <a:xfrm>
            <a:off x="7540052" y="2308486"/>
            <a:ext cx="164892" cy="28481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4A59368-DD0D-7FDD-9368-7921506492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5996" y="1659770"/>
            <a:ext cx="5642222" cy="436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68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96600" y="5695950"/>
            <a:ext cx="619125" cy="352425"/>
          </a:xfrm>
          <a:custGeom>
            <a:avLst/>
            <a:gdLst/>
            <a:ahLst/>
            <a:cxnLst/>
            <a:rect l="l" t="t" r="r" b="b"/>
            <a:pathLst>
              <a:path w="928688" h="528638">
                <a:moveTo>
                  <a:pt x="0" y="0"/>
                </a:moveTo>
                <a:lnTo>
                  <a:pt x="928688" y="0"/>
                </a:lnTo>
                <a:lnTo>
                  <a:pt x="928688" y="528637"/>
                </a:lnTo>
                <a:lnTo>
                  <a:pt x="0" y="528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87180" y="2681604"/>
            <a:ext cx="1085850" cy="361950"/>
          </a:xfrm>
          <a:custGeom>
            <a:avLst/>
            <a:gdLst/>
            <a:ahLst/>
            <a:cxnLst/>
            <a:rect l="l" t="t" r="r" b="b"/>
            <a:pathLst>
              <a:path w="1628775" h="542925">
                <a:moveTo>
                  <a:pt x="0" y="0"/>
                </a:moveTo>
                <a:lnTo>
                  <a:pt x="1628775" y="0"/>
                </a:lnTo>
                <a:lnTo>
                  <a:pt x="162877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44380" y="4519929"/>
            <a:ext cx="1428750" cy="466725"/>
          </a:xfrm>
          <a:custGeom>
            <a:avLst/>
            <a:gdLst/>
            <a:ahLst/>
            <a:cxnLst/>
            <a:rect l="l" t="t" r="r" b="b"/>
            <a:pathLst>
              <a:path w="2143125" h="700088">
                <a:moveTo>
                  <a:pt x="0" y="0"/>
                </a:moveTo>
                <a:lnTo>
                  <a:pt x="2143125" y="0"/>
                </a:lnTo>
                <a:lnTo>
                  <a:pt x="2143125" y="700087"/>
                </a:lnTo>
                <a:lnTo>
                  <a:pt x="0" y="7000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286" y="0"/>
            <a:ext cx="6352195" cy="6858000"/>
            <a:chOff x="0" y="0"/>
            <a:chExt cx="2509509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09509" cy="2709333"/>
            </a:xfrm>
            <a:custGeom>
              <a:avLst/>
              <a:gdLst/>
              <a:ahLst/>
              <a:cxnLst/>
              <a:rect l="l" t="t" r="r" b="b"/>
              <a:pathLst>
                <a:path w="2509509" h="2709333">
                  <a:moveTo>
                    <a:pt x="0" y="0"/>
                  </a:moveTo>
                  <a:lnTo>
                    <a:pt x="2509509" y="0"/>
                  </a:lnTo>
                  <a:lnTo>
                    <a:pt x="250950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483F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50950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37"/>
                </a:lnSpc>
              </a:pPr>
              <a:endParaRPr sz="1200"/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0"/>
            <a:ext cx="6368481" cy="6979558"/>
          </a:xfrm>
          <a:custGeom>
            <a:avLst/>
            <a:gdLst/>
            <a:ahLst/>
            <a:cxnLst/>
            <a:rect l="l" t="t" r="r" b="b"/>
            <a:pathLst>
              <a:path w="9552722" h="10469337">
                <a:moveTo>
                  <a:pt x="0" y="0"/>
                </a:moveTo>
                <a:lnTo>
                  <a:pt x="9552722" y="0"/>
                </a:lnTo>
                <a:lnTo>
                  <a:pt x="9552722" y="10469337"/>
                </a:lnTo>
                <a:lnTo>
                  <a:pt x="0" y="104693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7000"/>
            </a:blip>
            <a:stretch>
              <a:fillRect l="-20409" r="-11153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434436" y="5319211"/>
            <a:ext cx="1238632" cy="814889"/>
          </a:xfrm>
          <a:custGeom>
            <a:avLst/>
            <a:gdLst/>
            <a:ahLst/>
            <a:cxnLst/>
            <a:rect l="l" t="t" r="r" b="b"/>
            <a:pathLst>
              <a:path w="1857948" h="1222334">
                <a:moveTo>
                  <a:pt x="0" y="0"/>
                </a:moveTo>
                <a:lnTo>
                  <a:pt x="1857948" y="0"/>
                </a:lnTo>
                <a:lnTo>
                  <a:pt x="1857948" y="1222334"/>
                </a:lnTo>
                <a:lnTo>
                  <a:pt x="0" y="12223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8502" y="1307729"/>
            <a:ext cx="675121" cy="675121"/>
          </a:xfrm>
          <a:custGeom>
            <a:avLst/>
            <a:gdLst/>
            <a:ahLst/>
            <a:cxnLst/>
            <a:rect l="l" t="t" r="r" b="b"/>
            <a:pathLst>
              <a:path w="1012681" h="1012681">
                <a:moveTo>
                  <a:pt x="0" y="0"/>
                </a:moveTo>
                <a:lnTo>
                  <a:pt x="1012682" y="0"/>
                </a:lnTo>
                <a:lnTo>
                  <a:pt x="1012682" y="1012681"/>
                </a:lnTo>
                <a:lnTo>
                  <a:pt x="0" y="1012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8502" y="2272595"/>
            <a:ext cx="689167" cy="689167"/>
          </a:xfrm>
          <a:custGeom>
            <a:avLst/>
            <a:gdLst/>
            <a:ahLst/>
            <a:cxnLst/>
            <a:rect l="l" t="t" r="r" b="b"/>
            <a:pathLst>
              <a:path w="1033751" h="1033751">
                <a:moveTo>
                  <a:pt x="0" y="0"/>
                </a:moveTo>
                <a:lnTo>
                  <a:pt x="1033751" y="0"/>
                </a:lnTo>
                <a:lnTo>
                  <a:pt x="1033751" y="1033751"/>
                </a:lnTo>
                <a:lnTo>
                  <a:pt x="0" y="10337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76990" y="3253862"/>
            <a:ext cx="680679" cy="680679"/>
          </a:xfrm>
          <a:custGeom>
            <a:avLst/>
            <a:gdLst/>
            <a:ahLst/>
            <a:cxnLst/>
            <a:rect l="l" t="t" r="r" b="b"/>
            <a:pathLst>
              <a:path w="1021019" h="1021019">
                <a:moveTo>
                  <a:pt x="0" y="0"/>
                </a:moveTo>
                <a:lnTo>
                  <a:pt x="1021019" y="0"/>
                </a:lnTo>
                <a:lnTo>
                  <a:pt x="1021019" y="1021019"/>
                </a:lnTo>
                <a:lnTo>
                  <a:pt x="0" y="10210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908995" y="2684136"/>
            <a:ext cx="2847039" cy="130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0"/>
              </a:lnSpc>
            </a:pPr>
            <a:r>
              <a:rPr lang="en-US" sz="6200">
                <a:solidFill>
                  <a:srgbClr val="000000"/>
                </a:solidFill>
                <a:latin typeface="Rubik Semi-Bold"/>
              </a:rPr>
              <a:t>Thank You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3623" y="6187934"/>
            <a:ext cx="4297521" cy="394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</a:pPr>
            <a:r>
              <a:rPr lang="en-US" sz="2333" b="1" dirty="0">
                <a:solidFill>
                  <a:srgbClr val="FFFFFF"/>
                </a:solidFill>
              </a:rPr>
              <a:t>Empowering</a:t>
            </a: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</a:rPr>
              <a:t> </a:t>
            </a:r>
            <a:r>
              <a:rPr lang="en-US" sz="2333" b="1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</a:rPr>
              <a:t> </a:t>
            </a:r>
            <a:r>
              <a:rPr lang="en-US" sz="2333" b="1" dirty="0">
                <a:solidFill>
                  <a:srgbClr val="FFFFFF"/>
                </a:solidFill>
              </a:rPr>
              <a:t>To Advertise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24568" y="1389182"/>
            <a:ext cx="37046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</a:rPr>
              <a:t>www.themediaant.com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4568" y="2401490"/>
            <a:ext cx="37046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</a:rPr>
              <a:t>ad@themediaant.com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4568" y="3417926"/>
            <a:ext cx="27902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</a:rPr>
              <a:t>080-067415510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144</Words>
  <Application>Microsoft Office PowerPoint</Application>
  <PresentationFormat>Widescreen</PresentationFormat>
  <Paragraphs>49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Canva Sans</vt:lpstr>
      <vt:lpstr>Open Sans</vt:lpstr>
      <vt:lpstr>Rubik Semi-Bold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TMA</dc:creator>
  <cp:lastModifiedBy>TMA</cp:lastModifiedBy>
  <cp:revision>2</cp:revision>
  <dcterms:created xsi:type="dcterms:W3CDTF">2026-10-05T07:34:23Z</dcterms:created>
  <dcterms:modified xsi:type="dcterms:W3CDTF">2026-10-05T07:36:51Z</dcterms:modified>
</cp:coreProperties>
</file>