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15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316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2696" y="4564151"/>
            <a:ext cx="1684527" cy="11300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07000" y="1028700"/>
            <a:ext cx="914400" cy="9144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7000" y="8743950"/>
            <a:ext cx="914400" cy="914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86098" y="7672323"/>
            <a:ext cx="914400" cy="9144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86098" y="1943100"/>
            <a:ext cx="914400" cy="9144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71573" y="8472487"/>
            <a:ext cx="914400" cy="9144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85824" y="6729348"/>
            <a:ext cx="914400" cy="9144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85973" y="5486400"/>
            <a:ext cx="914400" cy="9144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85973" y="3924300"/>
            <a:ext cx="914400" cy="9144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8700" y="4657725"/>
            <a:ext cx="914400" cy="9144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57350" y="1057275"/>
            <a:ext cx="914400" cy="91440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85824" y="2543175"/>
            <a:ext cx="914400" cy="91440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128773" y="2071751"/>
            <a:ext cx="3561460" cy="66721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02242" y="2863453"/>
            <a:ext cx="326272" cy="405655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6419722" y="2880995"/>
            <a:ext cx="269240" cy="347980"/>
          </a:xfrm>
          <a:custGeom>
            <a:avLst/>
            <a:gdLst/>
            <a:ahLst/>
            <a:cxnLst/>
            <a:rect l="l" t="t" r="r" b="b"/>
            <a:pathLst>
              <a:path w="269240" h="347980">
                <a:moveTo>
                  <a:pt x="217297" y="0"/>
                </a:moveTo>
                <a:lnTo>
                  <a:pt x="0" y="30733"/>
                </a:lnTo>
                <a:lnTo>
                  <a:pt x="44830" y="347725"/>
                </a:lnTo>
                <a:lnTo>
                  <a:pt x="268858" y="315975"/>
                </a:lnTo>
                <a:lnTo>
                  <a:pt x="264795" y="287020"/>
                </a:lnTo>
                <a:lnTo>
                  <a:pt x="74167" y="313944"/>
                </a:lnTo>
                <a:lnTo>
                  <a:pt x="57530" y="196214"/>
                </a:lnTo>
                <a:lnTo>
                  <a:pt x="221487" y="173100"/>
                </a:lnTo>
                <a:lnTo>
                  <a:pt x="217424" y="144525"/>
                </a:lnTo>
                <a:lnTo>
                  <a:pt x="53593" y="167766"/>
                </a:lnTo>
                <a:lnTo>
                  <a:pt x="37591" y="54990"/>
                </a:lnTo>
                <a:lnTo>
                  <a:pt x="221360" y="28955"/>
                </a:lnTo>
                <a:lnTo>
                  <a:pt x="2172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419722" y="2880995"/>
            <a:ext cx="269240" cy="347980"/>
          </a:xfrm>
          <a:custGeom>
            <a:avLst/>
            <a:gdLst/>
            <a:ahLst/>
            <a:cxnLst/>
            <a:rect l="l" t="t" r="r" b="b"/>
            <a:pathLst>
              <a:path w="269240" h="347980">
                <a:moveTo>
                  <a:pt x="0" y="30733"/>
                </a:moveTo>
                <a:lnTo>
                  <a:pt x="217297" y="0"/>
                </a:lnTo>
                <a:lnTo>
                  <a:pt x="221360" y="28955"/>
                </a:lnTo>
                <a:lnTo>
                  <a:pt x="37591" y="54990"/>
                </a:lnTo>
                <a:lnTo>
                  <a:pt x="53593" y="167766"/>
                </a:lnTo>
                <a:lnTo>
                  <a:pt x="217424" y="144525"/>
                </a:lnTo>
                <a:lnTo>
                  <a:pt x="221487" y="173100"/>
                </a:lnTo>
                <a:lnTo>
                  <a:pt x="57530" y="196214"/>
                </a:lnTo>
                <a:lnTo>
                  <a:pt x="74167" y="313944"/>
                </a:lnTo>
                <a:lnTo>
                  <a:pt x="264795" y="287020"/>
                </a:lnTo>
                <a:lnTo>
                  <a:pt x="268858" y="315975"/>
                </a:lnTo>
                <a:lnTo>
                  <a:pt x="44830" y="347725"/>
                </a:lnTo>
                <a:lnTo>
                  <a:pt x="0" y="30733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728319" y="2930649"/>
            <a:ext cx="468174" cy="336846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6746367" y="2947923"/>
            <a:ext cx="409575" cy="279400"/>
          </a:xfrm>
          <a:custGeom>
            <a:avLst/>
            <a:gdLst/>
            <a:ahLst/>
            <a:cxnLst/>
            <a:rect l="l" t="t" r="r" b="b"/>
            <a:pathLst>
              <a:path w="409575" h="279400">
                <a:moveTo>
                  <a:pt x="24002" y="0"/>
                </a:moveTo>
                <a:lnTo>
                  <a:pt x="0" y="239268"/>
                </a:lnTo>
                <a:lnTo>
                  <a:pt x="32257" y="242443"/>
                </a:lnTo>
                <a:lnTo>
                  <a:pt x="44830" y="116967"/>
                </a:lnTo>
                <a:lnTo>
                  <a:pt x="48089" y="97916"/>
                </a:lnTo>
                <a:lnTo>
                  <a:pt x="72771" y="55625"/>
                </a:lnTo>
                <a:lnTo>
                  <a:pt x="115954" y="38195"/>
                </a:lnTo>
                <a:lnTo>
                  <a:pt x="133603" y="38480"/>
                </a:lnTo>
                <a:lnTo>
                  <a:pt x="173680" y="53697"/>
                </a:lnTo>
                <a:lnTo>
                  <a:pt x="193865" y="88582"/>
                </a:lnTo>
                <a:lnTo>
                  <a:pt x="195718" y="104251"/>
                </a:lnTo>
                <a:lnTo>
                  <a:pt x="195072" y="121920"/>
                </a:lnTo>
                <a:lnTo>
                  <a:pt x="181482" y="257428"/>
                </a:lnTo>
                <a:lnTo>
                  <a:pt x="213740" y="260730"/>
                </a:lnTo>
                <a:lnTo>
                  <a:pt x="226313" y="135127"/>
                </a:lnTo>
                <a:lnTo>
                  <a:pt x="243530" y="85478"/>
                </a:lnTo>
                <a:lnTo>
                  <a:pt x="281177" y="59134"/>
                </a:lnTo>
                <a:lnTo>
                  <a:pt x="297275" y="56409"/>
                </a:lnTo>
                <a:lnTo>
                  <a:pt x="315086" y="56769"/>
                </a:lnTo>
                <a:lnTo>
                  <a:pt x="354806" y="71860"/>
                </a:lnTo>
                <a:lnTo>
                  <a:pt x="374919" y="106743"/>
                </a:lnTo>
                <a:lnTo>
                  <a:pt x="376767" y="122412"/>
                </a:lnTo>
                <a:lnTo>
                  <a:pt x="376174" y="140080"/>
                </a:lnTo>
                <a:lnTo>
                  <a:pt x="362457" y="275590"/>
                </a:lnTo>
                <a:lnTo>
                  <a:pt x="394842" y="278892"/>
                </a:lnTo>
                <a:lnTo>
                  <a:pt x="408685" y="140080"/>
                </a:lnTo>
                <a:lnTo>
                  <a:pt x="409493" y="116218"/>
                </a:lnTo>
                <a:lnTo>
                  <a:pt x="406765" y="95107"/>
                </a:lnTo>
                <a:lnTo>
                  <a:pt x="377747" y="48373"/>
                </a:lnTo>
                <a:lnTo>
                  <a:pt x="322579" y="28067"/>
                </a:lnTo>
                <a:lnTo>
                  <a:pt x="307028" y="27348"/>
                </a:lnTo>
                <a:lnTo>
                  <a:pt x="292179" y="28416"/>
                </a:lnTo>
                <a:lnTo>
                  <a:pt x="252156" y="42031"/>
                </a:lnTo>
                <a:lnTo>
                  <a:pt x="222884" y="69087"/>
                </a:lnTo>
                <a:lnTo>
                  <a:pt x="217910" y="56731"/>
                </a:lnTo>
                <a:lnTo>
                  <a:pt x="182719" y="21302"/>
                </a:lnTo>
                <a:lnTo>
                  <a:pt x="142875" y="10032"/>
                </a:lnTo>
                <a:lnTo>
                  <a:pt x="128448" y="9368"/>
                </a:lnTo>
                <a:lnTo>
                  <a:pt x="114712" y="10239"/>
                </a:lnTo>
                <a:lnTo>
                  <a:pt x="77977" y="22090"/>
                </a:lnTo>
                <a:lnTo>
                  <a:pt x="50546" y="46735"/>
                </a:lnTo>
                <a:lnTo>
                  <a:pt x="54863" y="3048"/>
                </a:lnTo>
                <a:lnTo>
                  <a:pt x="24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6746367" y="2947923"/>
            <a:ext cx="409575" cy="279400"/>
          </a:xfrm>
          <a:custGeom>
            <a:avLst/>
            <a:gdLst/>
            <a:ahLst/>
            <a:cxnLst/>
            <a:rect l="l" t="t" r="r" b="b"/>
            <a:pathLst>
              <a:path w="409575" h="279400">
                <a:moveTo>
                  <a:pt x="142875" y="10032"/>
                </a:moveTo>
                <a:lnTo>
                  <a:pt x="182719" y="21302"/>
                </a:lnTo>
                <a:lnTo>
                  <a:pt x="217910" y="56731"/>
                </a:lnTo>
                <a:lnTo>
                  <a:pt x="222884" y="69087"/>
                </a:lnTo>
                <a:lnTo>
                  <a:pt x="231340" y="58656"/>
                </a:lnTo>
                <a:lnTo>
                  <a:pt x="264540" y="35814"/>
                </a:lnTo>
                <a:lnTo>
                  <a:pt x="307028" y="27348"/>
                </a:lnTo>
                <a:lnTo>
                  <a:pt x="322579" y="28067"/>
                </a:lnTo>
                <a:lnTo>
                  <a:pt x="362092" y="38623"/>
                </a:lnTo>
                <a:lnTo>
                  <a:pt x="400488" y="76733"/>
                </a:lnTo>
                <a:lnTo>
                  <a:pt x="409493" y="116218"/>
                </a:lnTo>
                <a:lnTo>
                  <a:pt x="408685" y="140080"/>
                </a:lnTo>
                <a:lnTo>
                  <a:pt x="394842" y="278892"/>
                </a:lnTo>
                <a:lnTo>
                  <a:pt x="362457" y="275590"/>
                </a:lnTo>
                <a:lnTo>
                  <a:pt x="376174" y="140080"/>
                </a:lnTo>
                <a:lnTo>
                  <a:pt x="376767" y="122412"/>
                </a:lnTo>
                <a:lnTo>
                  <a:pt x="363854" y="81406"/>
                </a:lnTo>
                <a:lnTo>
                  <a:pt x="330422" y="59529"/>
                </a:lnTo>
                <a:lnTo>
                  <a:pt x="297275" y="56409"/>
                </a:lnTo>
                <a:lnTo>
                  <a:pt x="281177" y="59134"/>
                </a:lnTo>
                <a:lnTo>
                  <a:pt x="243530" y="85478"/>
                </a:lnTo>
                <a:lnTo>
                  <a:pt x="226313" y="135127"/>
                </a:lnTo>
                <a:lnTo>
                  <a:pt x="213740" y="260730"/>
                </a:lnTo>
                <a:lnTo>
                  <a:pt x="181482" y="257428"/>
                </a:lnTo>
                <a:lnTo>
                  <a:pt x="195072" y="121920"/>
                </a:lnTo>
                <a:lnTo>
                  <a:pt x="195718" y="104251"/>
                </a:lnTo>
                <a:lnTo>
                  <a:pt x="193865" y="88582"/>
                </a:lnTo>
                <a:lnTo>
                  <a:pt x="173680" y="53697"/>
                </a:lnTo>
                <a:lnTo>
                  <a:pt x="133603" y="38480"/>
                </a:lnTo>
                <a:lnTo>
                  <a:pt x="115954" y="38195"/>
                </a:lnTo>
                <a:lnTo>
                  <a:pt x="99949" y="40957"/>
                </a:lnTo>
                <a:lnTo>
                  <a:pt x="62083" y="67246"/>
                </a:lnTo>
                <a:lnTo>
                  <a:pt x="44830" y="116967"/>
                </a:lnTo>
                <a:lnTo>
                  <a:pt x="32257" y="242443"/>
                </a:lnTo>
                <a:lnTo>
                  <a:pt x="0" y="239268"/>
                </a:lnTo>
                <a:lnTo>
                  <a:pt x="24002" y="0"/>
                </a:lnTo>
                <a:lnTo>
                  <a:pt x="54863" y="3048"/>
                </a:lnTo>
                <a:lnTo>
                  <a:pt x="50546" y="46735"/>
                </a:lnTo>
                <a:lnTo>
                  <a:pt x="58547" y="37139"/>
                </a:lnTo>
                <a:lnTo>
                  <a:pt x="101691" y="12658"/>
                </a:lnTo>
                <a:lnTo>
                  <a:pt x="128448" y="9368"/>
                </a:lnTo>
                <a:lnTo>
                  <a:pt x="142875" y="10032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61064" y="3008271"/>
            <a:ext cx="366233" cy="379683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7178929" y="3026536"/>
            <a:ext cx="307975" cy="321310"/>
          </a:xfrm>
          <a:custGeom>
            <a:avLst/>
            <a:gdLst/>
            <a:ahLst/>
            <a:cxnLst/>
            <a:rect l="l" t="t" r="r" b="b"/>
            <a:pathLst>
              <a:path w="307975" h="321310">
                <a:moveTo>
                  <a:pt x="110490" y="0"/>
                </a:moveTo>
                <a:lnTo>
                  <a:pt x="0" y="310134"/>
                </a:lnTo>
                <a:lnTo>
                  <a:pt x="30606" y="320929"/>
                </a:lnTo>
                <a:lnTo>
                  <a:pt x="75474" y="195072"/>
                </a:lnTo>
                <a:lnTo>
                  <a:pt x="75565" y="194818"/>
                </a:lnTo>
                <a:lnTo>
                  <a:pt x="100781" y="194818"/>
                </a:lnTo>
                <a:lnTo>
                  <a:pt x="97414" y="185681"/>
                </a:lnTo>
                <a:lnTo>
                  <a:pt x="94869" y="173990"/>
                </a:lnTo>
                <a:lnTo>
                  <a:pt x="93785" y="161925"/>
                </a:lnTo>
                <a:lnTo>
                  <a:pt x="93773" y="161796"/>
                </a:lnTo>
                <a:lnTo>
                  <a:pt x="94297" y="149399"/>
                </a:lnTo>
                <a:lnTo>
                  <a:pt x="96440" y="136788"/>
                </a:lnTo>
                <a:lnTo>
                  <a:pt x="100202" y="123952"/>
                </a:lnTo>
                <a:lnTo>
                  <a:pt x="105320" y="111871"/>
                </a:lnTo>
                <a:lnTo>
                  <a:pt x="105398" y="111688"/>
                </a:lnTo>
                <a:lnTo>
                  <a:pt x="136812" y="74803"/>
                </a:lnTo>
                <a:lnTo>
                  <a:pt x="180453" y="60213"/>
                </a:lnTo>
                <a:lnTo>
                  <a:pt x="264658" y="60213"/>
                </a:lnTo>
                <a:lnTo>
                  <a:pt x="258164" y="55245"/>
                </a:lnTo>
                <a:lnTo>
                  <a:pt x="123825" y="55245"/>
                </a:lnTo>
                <a:lnTo>
                  <a:pt x="139700" y="10414"/>
                </a:lnTo>
                <a:lnTo>
                  <a:pt x="110490" y="0"/>
                </a:lnTo>
                <a:close/>
              </a:path>
              <a:path w="307975" h="321310">
                <a:moveTo>
                  <a:pt x="100781" y="194818"/>
                </a:moveTo>
                <a:lnTo>
                  <a:pt x="75565" y="194818"/>
                </a:lnTo>
                <a:lnTo>
                  <a:pt x="79378" y="207613"/>
                </a:lnTo>
                <a:lnTo>
                  <a:pt x="100075" y="241173"/>
                </a:lnTo>
                <a:lnTo>
                  <a:pt x="132526" y="264729"/>
                </a:lnTo>
                <a:lnTo>
                  <a:pt x="177609" y="277558"/>
                </a:lnTo>
                <a:lnTo>
                  <a:pt x="193282" y="278078"/>
                </a:lnTo>
                <a:lnTo>
                  <a:pt x="208788" y="276479"/>
                </a:lnTo>
                <a:lnTo>
                  <a:pt x="251096" y="259637"/>
                </a:lnTo>
                <a:lnTo>
                  <a:pt x="265584" y="247995"/>
                </a:lnTo>
                <a:lnTo>
                  <a:pt x="188505" y="247995"/>
                </a:lnTo>
                <a:lnTo>
                  <a:pt x="176799" y="247681"/>
                </a:lnTo>
                <a:lnTo>
                  <a:pt x="131286" y="231441"/>
                </a:lnTo>
                <a:lnTo>
                  <a:pt x="101425" y="196564"/>
                </a:lnTo>
                <a:lnTo>
                  <a:pt x="100875" y="195072"/>
                </a:lnTo>
                <a:lnTo>
                  <a:pt x="100781" y="194818"/>
                </a:lnTo>
                <a:close/>
              </a:path>
              <a:path w="307975" h="321310">
                <a:moveTo>
                  <a:pt x="264658" y="60213"/>
                </a:moveTo>
                <a:lnTo>
                  <a:pt x="180453" y="60213"/>
                </a:lnTo>
                <a:lnTo>
                  <a:pt x="192230" y="60451"/>
                </a:lnTo>
                <a:lnTo>
                  <a:pt x="204126" y="62309"/>
                </a:lnTo>
                <a:lnTo>
                  <a:pt x="246979" y="83877"/>
                </a:lnTo>
                <a:lnTo>
                  <a:pt x="267599" y="111688"/>
                </a:lnTo>
                <a:lnTo>
                  <a:pt x="267700" y="111871"/>
                </a:lnTo>
                <a:lnTo>
                  <a:pt x="271805" y="122743"/>
                </a:lnTo>
                <a:lnTo>
                  <a:pt x="274447" y="134366"/>
                </a:lnTo>
                <a:lnTo>
                  <a:pt x="275480" y="145780"/>
                </a:lnTo>
                <a:lnTo>
                  <a:pt x="275417" y="149399"/>
                </a:lnTo>
                <a:lnTo>
                  <a:pt x="263855" y="196564"/>
                </a:lnTo>
                <a:lnTo>
                  <a:pt x="232245" y="233723"/>
                </a:lnTo>
                <a:lnTo>
                  <a:pt x="188505" y="247995"/>
                </a:lnTo>
                <a:lnTo>
                  <a:pt x="265584" y="247995"/>
                </a:lnTo>
                <a:lnTo>
                  <a:pt x="292832" y="211236"/>
                </a:lnTo>
                <a:lnTo>
                  <a:pt x="307292" y="161925"/>
                </a:lnTo>
                <a:lnTo>
                  <a:pt x="307897" y="145780"/>
                </a:lnTo>
                <a:lnTo>
                  <a:pt x="306324" y="129921"/>
                </a:lnTo>
                <a:lnTo>
                  <a:pt x="302702" y="114682"/>
                </a:lnTo>
                <a:lnTo>
                  <a:pt x="297244" y="100615"/>
                </a:lnTo>
                <a:lnTo>
                  <a:pt x="297164" y="100409"/>
                </a:lnTo>
                <a:lnTo>
                  <a:pt x="289696" y="87112"/>
                </a:lnTo>
                <a:lnTo>
                  <a:pt x="280289" y="74803"/>
                </a:lnTo>
                <a:lnTo>
                  <a:pt x="269287" y="63755"/>
                </a:lnTo>
                <a:lnTo>
                  <a:pt x="264658" y="60213"/>
                </a:lnTo>
                <a:close/>
              </a:path>
              <a:path w="307975" h="321310">
                <a:moveTo>
                  <a:pt x="185991" y="32555"/>
                </a:moveTo>
                <a:lnTo>
                  <a:pt x="146859" y="41068"/>
                </a:lnTo>
                <a:lnTo>
                  <a:pt x="123825" y="55245"/>
                </a:lnTo>
                <a:lnTo>
                  <a:pt x="258164" y="55245"/>
                </a:lnTo>
                <a:lnTo>
                  <a:pt x="213614" y="35690"/>
                </a:lnTo>
                <a:lnTo>
                  <a:pt x="185991" y="325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271813" y="3085861"/>
            <a:ext cx="183546" cy="189559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7178929" y="3026536"/>
            <a:ext cx="307975" cy="321310"/>
          </a:xfrm>
          <a:custGeom>
            <a:avLst/>
            <a:gdLst/>
            <a:ahLst/>
            <a:cxnLst/>
            <a:rect l="l" t="t" r="r" b="b"/>
            <a:pathLst>
              <a:path w="307975" h="321310">
                <a:moveTo>
                  <a:pt x="227711" y="39878"/>
                </a:moveTo>
                <a:lnTo>
                  <a:pt x="269287" y="63755"/>
                </a:lnTo>
                <a:lnTo>
                  <a:pt x="297164" y="100409"/>
                </a:lnTo>
                <a:lnTo>
                  <a:pt x="307897" y="145780"/>
                </a:lnTo>
                <a:lnTo>
                  <a:pt x="307292" y="161925"/>
                </a:lnTo>
                <a:lnTo>
                  <a:pt x="292832" y="211236"/>
                </a:lnTo>
                <a:lnTo>
                  <a:pt x="263525" y="250063"/>
                </a:lnTo>
                <a:lnTo>
                  <a:pt x="223716" y="272833"/>
                </a:lnTo>
                <a:lnTo>
                  <a:pt x="193282" y="278078"/>
                </a:lnTo>
                <a:lnTo>
                  <a:pt x="177609" y="277558"/>
                </a:lnTo>
                <a:lnTo>
                  <a:pt x="132526" y="264729"/>
                </a:lnTo>
                <a:lnTo>
                  <a:pt x="100075" y="241173"/>
                </a:lnTo>
                <a:lnTo>
                  <a:pt x="79448" y="207847"/>
                </a:lnTo>
                <a:lnTo>
                  <a:pt x="75565" y="194818"/>
                </a:lnTo>
                <a:lnTo>
                  <a:pt x="30606" y="320929"/>
                </a:lnTo>
                <a:lnTo>
                  <a:pt x="0" y="310134"/>
                </a:lnTo>
                <a:lnTo>
                  <a:pt x="110490" y="0"/>
                </a:lnTo>
                <a:lnTo>
                  <a:pt x="139700" y="10414"/>
                </a:lnTo>
                <a:lnTo>
                  <a:pt x="123825" y="55245"/>
                </a:lnTo>
                <a:lnTo>
                  <a:pt x="135014" y="47317"/>
                </a:lnTo>
                <a:lnTo>
                  <a:pt x="146859" y="41068"/>
                </a:lnTo>
                <a:lnTo>
                  <a:pt x="159347" y="36510"/>
                </a:lnTo>
                <a:lnTo>
                  <a:pt x="172466" y="33655"/>
                </a:lnTo>
                <a:lnTo>
                  <a:pt x="185991" y="32555"/>
                </a:lnTo>
                <a:lnTo>
                  <a:pt x="199707" y="33242"/>
                </a:lnTo>
                <a:lnTo>
                  <a:pt x="213614" y="35690"/>
                </a:lnTo>
                <a:lnTo>
                  <a:pt x="227711" y="39878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488767" y="3162173"/>
            <a:ext cx="314138" cy="315594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505572" y="3179698"/>
            <a:ext cx="249174" cy="249047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40336" y="3270498"/>
            <a:ext cx="445115" cy="437424"/>
          </a:xfrm>
          <a:prstGeom prst="rect">
            <a:avLst/>
          </a:prstGeom>
        </p:spPr>
      </p:pic>
      <p:sp>
        <p:nvSpPr>
          <p:cNvPr id="43" name="bg object 43"/>
          <p:cNvSpPr/>
          <p:nvPr/>
        </p:nvSpPr>
        <p:spPr>
          <a:xfrm>
            <a:off x="7758556" y="3287521"/>
            <a:ext cx="387350" cy="381000"/>
          </a:xfrm>
          <a:custGeom>
            <a:avLst/>
            <a:gdLst/>
            <a:ahLst/>
            <a:cxnLst/>
            <a:rect l="l" t="t" r="r" b="b"/>
            <a:pathLst>
              <a:path w="387350" h="381000">
                <a:moveTo>
                  <a:pt x="88646" y="0"/>
                </a:moveTo>
                <a:lnTo>
                  <a:pt x="0" y="241173"/>
                </a:lnTo>
                <a:lnTo>
                  <a:pt x="23114" y="261238"/>
                </a:lnTo>
                <a:lnTo>
                  <a:pt x="209423" y="161798"/>
                </a:lnTo>
                <a:lnTo>
                  <a:pt x="138049" y="360425"/>
                </a:lnTo>
                <a:lnTo>
                  <a:pt x="161163" y="380492"/>
                </a:lnTo>
                <a:lnTo>
                  <a:pt x="387223" y="258063"/>
                </a:lnTo>
                <a:lnTo>
                  <a:pt x="364744" y="238632"/>
                </a:lnTo>
                <a:lnTo>
                  <a:pt x="173354" y="343280"/>
                </a:lnTo>
                <a:lnTo>
                  <a:pt x="248920" y="138429"/>
                </a:lnTo>
                <a:lnTo>
                  <a:pt x="227711" y="120269"/>
                </a:lnTo>
                <a:lnTo>
                  <a:pt x="35687" y="224281"/>
                </a:lnTo>
                <a:lnTo>
                  <a:pt x="112268" y="20320"/>
                </a:lnTo>
                <a:lnTo>
                  <a:pt x="886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7758556" y="3287521"/>
            <a:ext cx="387350" cy="381000"/>
          </a:xfrm>
          <a:custGeom>
            <a:avLst/>
            <a:gdLst/>
            <a:ahLst/>
            <a:cxnLst/>
            <a:rect l="l" t="t" r="r" b="b"/>
            <a:pathLst>
              <a:path w="387350" h="381000">
                <a:moveTo>
                  <a:pt x="88646" y="0"/>
                </a:moveTo>
                <a:lnTo>
                  <a:pt x="112268" y="20320"/>
                </a:lnTo>
                <a:lnTo>
                  <a:pt x="35687" y="224281"/>
                </a:lnTo>
                <a:lnTo>
                  <a:pt x="227711" y="120269"/>
                </a:lnTo>
                <a:lnTo>
                  <a:pt x="248920" y="138429"/>
                </a:lnTo>
                <a:lnTo>
                  <a:pt x="173354" y="343280"/>
                </a:lnTo>
                <a:lnTo>
                  <a:pt x="364744" y="238632"/>
                </a:lnTo>
                <a:lnTo>
                  <a:pt x="387223" y="258063"/>
                </a:lnTo>
                <a:lnTo>
                  <a:pt x="161163" y="380492"/>
                </a:lnTo>
                <a:lnTo>
                  <a:pt x="138049" y="360425"/>
                </a:lnTo>
                <a:lnTo>
                  <a:pt x="209423" y="161798"/>
                </a:lnTo>
                <a:lnTo>
                  <a:pt x="23114" y="261238"/>
                </a:lnTo>
                <a:lnTo>
                  <a:pt x="0" y="241173"/>
                </a:lnTo>
                <a:lnTo>
                  <a:pt x="88646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bg object 4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20767" y="3619494"/>
            <a:ext cx="309378" cy="318521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38100" y="3636178"/>
            <a:ext cx="244101" cy="253831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150311" y="3828029"/>
            <a:ext cx="327704" cy="213852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8168893" y="3845814"/>
            <a:ext cx="269875" cy="155575"/>
          </a:xfrm>
          <a:custGeom>
            <a:avLst/>
            <a:gdLst/>
            <a:ahLst/>
            <a:cxnLst/>
            <a:rect l="l" t="t" r="r" b="b"/>
            <a:pathLst>
              <a:path w="269875" h="155575">
                <a:moveTo>
                  <a:pt x="203834" y="0"/>
                </a:moveTo>
                <a:lnTo>
                  <a:pt x="0" y="127508"/>
                </a:lnTo>
                <a:lnTo>
                  <a:pt x="17145" y="155066"/>
                </a:lnTo>
                <a:lnTo>
                  <a:pt x="121030" y="90043"/>
                </a:lnTo>
                <a:lnTo>
                  <a:pt x="138632" y="80658"/>
                </a:lnTo>
                <a:lnTo>
                  <a:pt x="155638" y="74787"/>
                </a:lnTo>
                <a:lnTo>
                  <a:pt x="172073" y="72415"/>
                </a:lnTo>
                <a:lnTo>
                  <a:pt x="187959" y="73533"/>
                </a:lnTo>
                <a:lnTo>
                  <a:pt x="228429" y="97178"/>
                </a:lnTo>
                <a:lnTo>
                  <a:pt x="242950" y="118490"/>
                </a:lnTo>
                <a:lnTo>
                  <a:pt x="269621" y="101726"/>
                </a:lnTo>
                <a:lnTo>
                  <a:pt x="240420" y="68097"/>
                </a:lnTo>
                <a:lnTo>
                  <a:pt x="193466" y="50688"/>
                </a:lnTo>
                <a:lnTo>
                  <a:pt x="180466" y="51308"/>
                </a:lnTo>
                <a:lnTo>
                  <a:pt x="220345" y="26288"/>
                </a:lnTo>
                <a:lnTo>
                  <a:pt x="203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168893" y="3845814"/>
            <a:ext cx="269875" cy="155575"/>
          </a:xfrm>
          <a:custGeom>
            <a:avLst/>
            <a:gdLst/>
            <a:ahLst/>
            <a:cxnLst/>
            <a:rect l="l" t="t" r="r" b="b"/>
            <a:pathLst>
              <a:path w="269875" h="155575">
                <a:moveTo>
                  <a:pt x="269621" y="101726"/>
                </a:moveTo>
                <a:lnTo>
                  <a:pt x="242950" y="118490"/>
                </a:lnTo>
                <a:lnTo>
                  <a:pt x="239140" y="111633"/>
                </a:lnTo>
                <a:lnTo>
                  <a:pt x="228429" y="97178"/>
                </a:lnTo>
                <a:lnTo>
                  <a:pt x="216312" y="86010"/>
                </a:lnTo>
                <a:lnTo>
                  <a:pt x="202815" y="78128"/>
                </a:lnTo>
                <a:lnTo>
                  <a:pt x="187959" y="73533"/>
                </a:lnTo>
                <a:lnTo>
                  <a:pt x="172073" y="72415"/>
                </a:lnTo>
                <a:lnTo>
                  <a:pt x="155638" y="74787"/>
                </a:lnTo>
                <a:lnTo>
                  <a:pt x="138632" y="80658"/>
                </a:lnTo>
                <a:lnTo>
                  <a:pt x="121030" y="90043"/>
                </a:lnTo>
                <a:lnTo>
                  <a:pt x="17145" y="155066"/>
                </a:lnTo>
                <a:lnTo>
                  <a:pt x="0" y="127508"/>
                </a:lnTo>
                <a:lnTo>
                  <a:pt x="203834" y="0"/>
                </a:lnTo>
                <a:lnTo>
                  <a:pt x="220345" y="26288"/>
                </a:lnTo>
                <a:lnTo>
                  <a:pt x="180466" y="51308"/>
                </a:lnTo>
                <a:lnTo>
                  <a:pt x="193466" y="50688"/>
                </a:lnTo>
                <a:lnTo>
                  <a:pt x="240420" y="68097"/>
                </a:lnTo>
                <a:lnTo>
                  <a:pt x="260475" y="88532"/>
                </a:lnTo>
                <a:lnTo>
                  <a:pt x="269621" y="101726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bg object 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241650" y="3951574"/>
            <a:ext cx="369103" cy="242631"/>
          </a:xfrm>
          <a:prstGeom prst="rect">
            <a:avLst/>
          </a:prstGeom>
        </p:spPr>
      </p:pic>
      <p:sp>
        <p:nvSpPr>
          <p:cNvPr id="51" name="bg object 51"/>
          <p:cNvSpPr/>
          <p:nvPr/>
        </p:nvSpPr>
        <p:spPr>
          <a:xfrm>
            <a:off x="8259191" y="3969384"/>
            <a:ext cx="312420" cy="185420"/>
          </a:xfrm>
          <a:custGeom>
            <a:avLst/>
            <a:gdLst/>
            <a:ahLst/>
            <a:cxnLst/>
            <a:rect l="l" t="t" r="r" b="b"/>
            <a:pathLst>
              <a:path w="312420" h="185420">
                <a:moveTo>
                  <a:pt x="212978" y="44830"/>
                </a:moveTo>
                <a:lnTo>
                  <a:pt x="0" y="156337"/>
                </a:lnTo>
                <a:lnTo>
                  <a:pt x="14985" y="185165"/>
                </a:lnTo>
                <a:lnTo>
                  <a:pt x="228091" y="73660"/>
                </a:lnTo>
                <a:lnTo>
                  <a:pt x="212978" y="44830"/>
                </a:lnTo>
                <a:close/>
              </a:path>
              <a:path w="312420" h="185420">
                <a:moveTo>
                  <a:pt x="288035" y="0"/>
                </a:moveTo>
                <a:lnTo>
                  <a:pt x="263525" y="23113"/>
                </a:lnTo>
                <a:lnTo>
                  <a:pt x="264159" y="29210"/>
                </a:lnTo>
                <a:lnTo>
                  <a:pt x="267207" y="35051"/>
                </a:lnTo>
                <a:lnTo>
                  <a:pt x="270382" y="41020"/>
                </a:lnTo>
                <a:lnTo>
                  <a:pt x="274954" y="44957"/>
                </a:lnTo>
                <a:lnTo>
                  <a:pt x="281177" y="46862"/>
                </a:lnTo>
                <a:lnTo>
                  <a:pt x="287400" y="48894"/>
                </a:lnTo>
                <a:lnTo>
                  <a:pt x="293369" y="48260"/>
                </a:lnTo>
                <a:lnTo>
                  <a:pt x="299338" y="45085"/>
                </a:lnTo>
                <a:lnTo>
                  <a:pt x="304800" y="42290"/>
                </a:lnTo>
                <a:lnTo>
                  <a:pt x="308355" y="37845"/>
                </a:lnTo>
                <a:lnTo>
                  <a:pt x="311911" y="25653"/>
                </a:lnTo>
                <a:lnTo>
                  <a:pt x="311276" y="19685"/>
                </a:lnTo>
                <a:lnTo>
                  <a:pt x="308101" y="13715"/>
                </a:lnTo>
                <a:lnTo>
                  <a:pt x="305053" y="7747"/>
                </a:lnTo>
                <a:lnTo>
                  <a:pt x="300354" y="3810"/>
                </a:lnTo>
                <a:lnTo>
                  <a:pt x="2880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8259191" y="3969384"/>
            <a:ext cx="312420" cy="185420"/>
          </a:xfrm>
          <a:custGeom>
            <a:avLst/>
            <a:gdLst/>
            <a:ahLst/>
            <a:cxnLst/>
            <a:rect l="l" t="t" r="r" b="b"/>
            <a:pathLst>
              <a:path w="312420" h="185420">
                <a:moveTo>
                  <a:pt x="212978" y="44830"/>
                </a:moveTo>
                <a:lnTo>
                  <a:pt x="228091" y="73660"/>
                </a:lnTo>
                <a:lnTo>
                  <a:pt x="14985" y="185165"/>
                </a:lnTo>
                <a:lnTo>
                  <a:pt x="0" y="156337"/>
                </a:lnTo>
                <a:lnTo>
                  <a:pt x="212978" y="44830"/>
                </a:lnTo>
                <a:close/>
              </a:path>
              <a:path w="312420" h="185420">
                <a:moveTo>
                  <a:pt x="308101" y="13715"/>
                </a:moveTo>
                <a:lnTo>
                  <a:pt x="311276" y="19685"/>
                </a:lnTo>
                <a:lnTo>
                  <a:pt x="311911" y="25653"/>
                </a:lnTo>
                <a:lnTo>
                  <a:pt x="310133" y="31750"/>
                </a:lnTo>
                <a:lnTo>
                  <a:pt x="308355" y="37845"/>
                </a:lnTo>
                <a:lnTo>
                  <a:pt x="304800" y="42290"/>
                </a:lnTo>
                <a:lnTo>
                  <a:pt x="299338" y="45085"/>
                </a:lnTo>
                <a:lnTo>
                  <a:pt x="293369" y="48260"/>
                </a:lnTo>
                <a:lnTo>
                  <a:pt x="287400" y="48894"/>
                </a:lnTo>
                <a:lnTo>
                  <a:pt x="281177" y="46862"/>
                </a:lnTo>
                <a:lnTo>
                  <a:pt x="274954" y="44957"/>
                </a:lnTo>
                <a:lnTo>
                  <a:pt x="270382" y="41020"/>
                </a:lnTo>
                <a:lnTo>
                  <a:pt x="267207" y="35051"/>
                </a:lnTo>
                <a:lnTo>
                  <a:pt x="264159" y="29210"/>
                </a:lnTo>
                <a:lnTo>
                  <a:pt x="263525" y="23113"/>
                </a:lnTo>
                <a:lnTo>
                  <a:pt x="265429" y="16890"/>
                </a:lnTo>
                <a:lnTo>
                  <a:pt x="288035" y="0"/>
                </a:lnTo>
                <a:lnTo>
                  <a:pt x="294258" y="1904"/>
                </a:lnTo>
                <a:lnTo>
                  <a:pt x="300354" y="3810"/>
                </a:lnTo>
                <a:lnTo>
                  <a:pt x="305053" y="7747"/>
                </a:lnTo>
                <a:lnTo>
                  <a:pt x="308101" y="13715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295092" y="4122308"/>
            <a:ext cx="345949" cy="352267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8313419" y="4140072"/>
            <a:ext cx="279400" cy="294005"/>
          </a:xfrm>
          <a:custGeom>
            <a:avLst/>
            <a:gdLst/>
            <a:ahLst/>
            <a:cxnLst/>
            <a:rect l="l" t="t" r="r" b="b"/>
            <a:pathLst>
              <a:path w="279400" h="294004">
                <a:moveTo>
                  <a:pt x="223774" y="0"/>
                </a:moveTo>
                <a:lnTo>
                  <a:pt x="0" y="88137"/>
                </a:lnTo>
                <a:lnTo>
                  <a:pt x="11810" y="118363"/>
                </a:lnTo>
                <a:lnTo>
                  <a:pt x="129285" y="72136"/>
                </a:lnTo>
                <a:lnTo>
                  <a:pt x="147718" y="66403"/>
                </a:lnTo>
                <a:lnTo>
                  <a:pt x="165115" y="64087"/>
                </a:lnTo>
                <a:lnTo>
                  <a:pt x="181488" y="65224"/>
                </a:lnTo>
                <a:lnTo>
                  <a:pt x="196850" y="69850"/>
                </a:lnTo>
                <a:lnTo>
                  <a:pt x="232818" y="101996"/>
                </a:lnTo>
                <a:lnTo>
                  <a:pt x="247602" y="148970"/>
                </a:lnTo>
                <a:lnTo>
                  <a:pt x="246401" y="162730"/>
                </a:lnTo>
                <a:lnTo>
                  <a:pt x="224932" y="197453"/>
                </a:lnTo>
                <a:lnTo>
                  <a:pt x="69087" y="263778"/>
                </a:lnTo>
                <a:lnTo>
                  <a:pt x="81025" y="294004"/>
                </a:lnTo>
                <a:lnTo>
                  <a:pt x="210820" y="242950"/>
                </a:lnTo>
                <a:lnTo>
                  <a:pt x="249554" y="220471"/>
                </a:lnTo>
                <a:lnTo>
                  <a:pt x="277669" y="172275"/>
                </a:lnTo>
                <a:lnTo>
                  <a:pt x="279145" y="153606"/>
                </a:lnTo>
                <a:lnTo>
                  <a:pt x="276717" y="133985"/>
                </a:lnTo>
                <a:lnTo>
                  <a:pt x="256841" y="87312"/>
                </a:lnTo>
                <a:lnTo>
                  <a:pt x="228752" y="59070"/>
                </a:lnTo>
                <a:lnTo>
                  <a:pt x="193801" y="45212"/>
                </a:lnTo>
                <a:lnTo>
                  <a:pt x="235076" y="28955"/>
                </a:lnTo>
                <a:lnTo>
                  <a:pt x="2237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8313419" y="4140072"/>
            <a:ext cx="279400" cy="294005"/>
          </a:xfrm>
          <a:custGeom>
            <a:avLst/>
            <a:gdLst/>
            <a:ahLst/>
            <a:cxnLst/>
            <a:rect l="l" t="t" r="r" b="b"/>
            <a:pathLst>
              <a:path w="279400" h="294004">
                <a:moveTo>
                  <a:pt x="270382" y="113411"/>
                </a:moveTo>
                <a:lnTo>
                  <a:pt x="276717" y="133985"/>
                </a:lnTo>
                <a:lnTo>
                  <a:pt x="279145" y="153606"/>
                </a:lnTo>
                <a:lnTo>
                  <a:pt x="277669" y="172275"/>
                </a:lnTo>
                <a:lnTo>
                  <a:pt x="249554" y="220471"/>
                </a:lnTo>
                <a:lnTo>
                  <a:pt x="210820" y="242950"/>
                </a:lnTo>
                <a:lnTo>
                  <a:pt x="81025" y="294004"/>
                </a:lnTo>
                <a:lnTo>
                  <a:pt x="69087" y="263778"/>
                </a:lnTo>
                <a:lnTo>
                  <a:pt x="195960" y="213867"/>
                </a:lnTo>
                <a:lnTo>
                  <a:pt x="211917" y="206339"/>
                </a:lnTo>
                <a:lnTo>
                  <a:pt x="242188" y="175513"/>
                </a:lnTo>
                <a:lnTo>
                  <a:pt x="247602" y="148970"/>
                </a:lnTo>
                <a:lnTo>
                  <a:pt x="245778" y="134258"/>
                </a:lnTo>
                <a:lnTo>
                  <a:pt x="222789" y="88328"/>
                </a:lnTo>
                <a:lnTo>
                  <a:pt x="181488" y="65224"/>
                </a:lnTo>
                <a:lnTo>
                  <a:pt x="165115" y="64087"/>
                </a:lnTo>
                <a:lnTo>
                  <a:pt x="147718" y="66403"/>
                </a:lnTo>
                <a:lnTo>
                  <a:pt x="129285" y="72136"/>
                </a:lnTo>
                <a:lnTo>
                  <a:pt x="11810" y="118363"/>
                </a:lnTo>
                <a:lnTo>
                  <a:pt x="0" y="88137"/>
                </a:lnTo>
                <a:lnTo>
                  <a:pt x="223774" y="0"/>
                </a:lnTo>
                <a:lnTo>
                  <a:pt x="235076" y="28955"/>
                </a:lnTo>
                <a:lnTo>
                  <a:pt x="193801" y="45212"/>
                </a:lnTo>
                <a:lnTo>
                  <a:pt x="206134" y="48212"/>
                </a:lnTo>
                <a:lnTo>
                  <a:pt x="248469" y="76406"/>
                </a:lnTo>
                <a:lnTo>
                  <a:pt x="264142" y="99647"/>
                </a:lnTo>
                <a:lnTo>
                  <a:pt x="270382" y="113411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6" name="bg object 5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328501" y="4434543"/>
            <a:ext cx="413345" cy="329713"/>
          </a:xfrm>
          <a:prstGeom prst="rect">
            <a:avLst/>
          </a:prstGeom>
        </p:spPr>
      </p:pic>
      <p:sp>
        <p:nvSpPr>
          <p:cNvPr id="57" name="bg object 57"/>
          <p:cNvSpPr/>
          <p:nvPr/>
        </p:nvSpPr>
        <p:spPr>
          <a:xfrm>
            <a:off x="8346012" y="4452905"/>
            <a:ext cx="355600" cy="270510"/>
          </a:xfrm>
          <a:custGeom>
            <a:avLst/>
            <a:gdLst/>
            <a:ahLst/>
            <a:cxnLst/>
            <a:rect l="l" t="t" r="r" b="b"/>
            <a:pathLst>
              <a:path w="355600" h="270510">
                <a:moveTo>
                  <a:pt x="16429" y="57499"/>
                </a:moveTo>
                <a:lnTo>
                  <a:pt x="10646" y="69121"/>
                </a:lnTo>
                <a:lnTo>
                  <a:pt x="6078" y="81899"/>
                </a:lnTo>
                <a:lnTo>
                  <a:pt x="2898" y="95218"/>
                </a:lnTo>
                <a:lnTo>
                  <a:pt x="2837" y="95472"/>
                </a:lnTo>
                <a:lnTo>
                  <a:pt x="2749" y="95843"/>
                </a:lnTo>
                <a:lnTo>
                  <a:pt x="681" y="110966"/>
                </a:lnTo>
                <a:lnTo>
                  <a:pt x="0" y="124301"/>
                </a:lnTo>
                <a:lnTo>
                  <a:pt x="0" y="131083"/>
                </a:lnTo>
                <a:lnTo>
                  <a:pt x="205" y="138259"/>
                </a:lnTo>
                <a:lnTo>
                  <a:pt x="332" y="142668"/>
                </a:lnTo>
                <a:lnTo>
                  <a:pt x="2074" y="158704"/>
                </a:lnTo>
                <a:lnTo>
                  <a:pt x="4955" y="173942"/>
                </a:lnTo>
                <a:lnTo>
                  <a:pt x="5006" y="174212"/>
                </a:lnTo>
                <a:lnTo>
                  <a:pt x="5126" y="174847"/>
                </a:lnTo>
                <a:lnTo>
                  <a:pt x="23985" y="224662"/>
                </a:lnTo>
                <a:lnTo>
                  <a:pt x="53894" y="256381"/>
                </a:lnTo>
                <a:lnTo>
                  <a:pt x="73284" y="265525"/>
                </a:lnTo>
                <a:lnTo>
                  <a:pt x="73482" y="265525"/>
                </a:lnTo>
                <a:lnTo>
                  <a:pt x="95524" y="270025"/>
                </a:lnTo>
                <a:lnTo>
                  <a:pt x="120706" y="270025"/>
                </a:lnTo>
                <a:lnTo>
                  <a:pt x="149017" y="265525"/>
                </a:lnTo>
                <a:lnTo>
                  <a:pt x="269389" y="238140"/>
                </a:lnTo>
                <a:lnTo>
                  <a:pt x="98709" y="238140"/>
                </a:lnTo>
                <a:lnTo>
                  <a:pt x="82530" y="234916"/>
                </a:lnTo>
                <a:lnTo>
                  <a:pt x="46988" y="205120"/>
                </a:lnTo>
                <a:lnTo>
                  <a:pt x="33066" y="167608"/>
                </a:lnTo>
                <a:lnTo>
                  <a:pt x="29362" y="142668"/>
                </a:lnTo>
                <a:lnTo>
                  <a:pt x="29257" y="141656"/>
                </a:lnTo>
                <a:lnTo>
                  <a:pt x="29143" y="138259"/>
                </a:lnTo>
                <a:lnTo>
                  <a:pt x="29034" y="126751"/>
                </a:lnTo>
                <a:lnTo>
                  <a:pt x="29891" y="114649"/>
                </a:lnTo>
                <a:lnTo>
                  <a:pt x="31863" y="101883"/>
                </a:lnTo>
                <a:lnTo>
                  <a:pt x="34907" y="89868"/>
                </a:lnTo>
                <a:lnTo>
                  <a:pt x="38999" y="78591"/>
                </a:lnTo>
                <a:lnTo>
                  <a:pt x="44115" y="68040"/>
                </a:lnTo>
                <a:lnTo>
                  <a:pt x="16429" y="57499"/>
                </a:lnTo>
                <a:close/>
              </a:path>
              <a:path w="355600" h="270510">
                <a:moveTo>
                  <a:pt x="220899" y="0"/>
                </a:moveTo>
                <a:lnTo>
                  <a:pt x="172935" y="7864"/>
                </a:lnTo>
                <a:lnTo>
                  <a:pt x="133269" y="32099"/>
                </a:lnTo>
                <a:lnTo>
                  <a:pt x="107343" y="69121"/>
                </a:lnTo>
                <a:lnTo>
                  <a:pt x="97901" y="114649"/>
                </a:lnTo>
                <a:lnTo>
                  <a:pt x="98390" y="124301"/>
                </a:lnTo>
                <a:lnTo>
                  <a:pt x="98514" y="126751"/>
                </a:lnTo>
                <a:lnTo>
                  <a:pt x="98568" y="127817"/>
                </a:lnTo>
                <a:lnTo>
                  <a:pt x="98664" y="129698"/>
                </a:lnTo>
                <a:lnTo>
                  <a:pt x="98709" y="130595"/>
                </a:lnTo>
                <a:lnTo>
                  <a:pt x="101519" y="146907"/>
                </a:lnTo>
                <a:lnTo>
                  <a:pt x="117182" y="186001"/>
                </a:lnTo>
                <a:lnTo>
                  <a:pt x="144254" y="215455"/>
                </a:lnTo>
                <a:lnTo>
                  <a:pt x="167686" y="227933"/>
                </a:lnTo>
                <a:lnTo>
                  <a:pt x="137297" y="234916"/>
                </a:lnTo>
                <a:lnTo>
                  <a:pt x="137060" y="234916"/>
                </a:lnTo>
                <a:lnTo>
                  <a:pt x="116914" y="238140"/>
                </a:lnTo>
                <a:lnTo>
                  <a:pt x="269389" y="238140"/>
                </a:lnTo>
                <a:lnTo>
                  <a:pt x="355011" y="218662"/>
                </a:lnTo>
                <a:lnTo>
                  <a:pt x="354358" y="215773"/>
                </a:lnTo>
                <a:lnTo>
                  <a:pt x="212295" y="215773"/>
                </a:lnTo>
                <a:lnTo>
                  <a:pt x="200694" y="214701"/>
                </a:lnTo>
                <a:lnTo>
                  <a:pt x="159774" y="195377"/>
                </a:lnTo>
                <a:lnTo>
                  <a:pt x="133769" y="155892"/>
                </a:lnTo>
                <a:lnTo>
                  <a:pt x="127475" y="118872"/>
                </a:lnTo>
                <a:lnTo>
                  <a:pt x="128346" y="106993"/>
                </a:lnTo>
                <a:lnTo>
                  <a:pt x="146284" y="65200"/>
                </a:lnTo>
                <a:lnTo>
                  <a:pt x="184154" y="38826"/>
                </a:lnTo>
                <a:lnTo>
                  <a:pt x="220407" y="32829"/>
                </a:lnTo>
                <a:lnTo>
                  <a:pt x="295589" y="32829"/>
                </a:lnTo>
                <a:lnTo>
                  <a:pt x="290148" y="27340"/>
                </a:lnTo>
                <a:lnTo>
                  <a:pt x="278255" y="18224"/>
                </a:lnTo>
                <a:lnTo>
                  <a:pt x="265244" y="10870"/>
                </a:lnTo>
                <a:lnTo>
                  <a:pt x="251125" y="5302"/>
                </a:lnTo>
                <a:lnTo>
                  <a:pt x="236238" y="1591"/>
                </a:lnTo>
                <a:lnTo>
                  <a:pt x="220899" y="0"/>
                </a:lnTo>
                <a:close/>
              </a:path>
              <a:path w="355600" h="270510">
                <a:moveTo>
                  <a:pt x="295589" y="32829"/>
                </a:moveTo>
                <a:lnTo>
                  <a:pt x="220407" y="32829"/>
                </a:lnTo>
                <a:lnTo>
                  <a:pt x="232013" y="33901"/>
                </a:lnTo>
                <a:lnTo>
                  <a:pt x="243251" y="36544"/>
                </a:lnTo>
                <a:lnTo>
                  <a:pt x="280843" y="61309"/>
                </a:lnTo>
                <a:lnTo>
                  <a:pt x="301925" y="104616"/>
                </a:lnTo>
                <a:lnTo>
                  <a:pt x="304615" y="131083"/>
                </a:lnTo>
                <a:lnTo>
                  <a:pt x="303865" y="141033"/>
                </a:lnTo>
                <a:lnTo>
                  <a:pt x="303818" y="141656"/>
                </a:lnTo>
                <a:lnTo>
                  <a:pt x="286094" y="183403"/>
                </a:lnTo>
                <a:lnTo>
                  <a:pt x="248496" y="209722"/>
                </a:lnTo>
                <a:lnTo>
                  <a:pt x="212295" y="215773"/>
                </a:lnTo>
                <a:lnTo>
                  <a:pt x="354358" y="215773"/>
                </a:lnTo>
                <a:lnTo>
                  <a:pt x="350569" y="199003"/>
                </a:lnTo>
                <a:lnTo>
                  <a:pt x="350477" y="198596"/>
                </a:lnTo>
                <a:lnTo>
                  <a:pt x="303068" y="198596"/>
                </a:lnTo>
                <a:lnTo>
                  <a:pt x="311871" y="188309"/>
                </a:lnTo>
                <a:lnTo>
                  <a:pt x="329103" y="151860"/>
                </a:lnTo>
                <a:lnTo>
                  <a:pt x="332262" y="124301"/>
                </a:lnTo>
                <a:lnTo>
                  <a:pt x="331433" y="110966"/>
                </a:lnTo>
                <a:lnTo>
                  <a:pt x="331371" y="109962"/>
                </a:lnTo>
                <a:lnTo>
                  <a:pt x="328956" y="95843"/>
                </a:lnTo>
                <a:lnTo>
                  <a:pt x="328849" y="95218"/>
                </a:lnTo>
                <a:lnTo>
                  <a:pt x="324233" y="79093"/>
                </a:lnTo>
                <a:lnTo>
                  <a:pt x="318022" y="64230"/>
                </a:lnTo>
                <a:lnTo>
                  <a:pt x="310239" y="50605"/>
                </a:lnTo>
                <a:lnTo>
                  <a:pt x="300909" y="38195"/>
                </a:lnTo>
                <a:lnTo>
                  <a:pt x="295589" y="32829"/>
                </a:lnTo>
                <a:close/>
              </a:path>
              <a:path w="355600" h="270510">
                <a:moveTo>
                  <a:pt x="348153" y="188309"/>
                </a:moveTo>
                <a:lnTo>
                  <a:pt x="303068" y="198596"/>
                </a:lnTo>
                <a:lnTo>
                  <a:pt x="350477" y="198596"/>
                </a:lnTo>
                <a:lnTo>
                  <a:pt x="348153" y="188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bg object 5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472598" y="4484846"/>
            <a:ext cx="179022" cy="184721"/>
          </a:xfrm>
          <a:prstGeom prst="rect">
            <a:avLst/>
          </a:prstGeom>
        </p:spPr>
      </p:pic>
      <p:sp>
        <p:nvSpPr>
          <p:cNvPr id="59" name="bg object 59"/>
          <p:cNvSpPr/>
          <p:nvPr/>
        </p:nvSpPr>
        <p:spPr>
          <a:xfrm>
            <a:off x="8345888" y="4452905"/>
            <a:ext cx="355600" cy="270510"/>
          </a:xfrm>
          <a:custGeom>
            <a:avLst/>
            <a:gdLst/>
            <a:ahLst/>
            <a:cxnLst/>
            <a:rect l="l" t="t" r="r" b="b"/>
            <a:pathLst>
              <a:path w="355600" h="270510">
                <a:moveTo>
                  <a:pt x="328973" y="95218"/>
                </a:moveTo>
                <a:lnTo>
                  <a:pt x="331495" y="109962"/>
                </a:lnTo>
                <a:lnTo>
                  <a:pt x="332386" y="124301"/>
                </a:lnTo>
                <a:lnTo>
                  <a:pt x="331634" y="138259"/>
                </a:lnTo>
                <a:lnTo>
                  <a:pt x="319401" y="176942"/>
                </a:lnTo>
                <a:lnTo>
                  <a:pt x="303192" y="198596"/>
                </a:lnTo>
                <a:lnTo>
                  <a:pt x="348277" y="188309"/>
                </a:lnTo>
                <a:lnTo>
                  <a:pt x="355135" y="218662"/>
                </a:lnTo>
                <a:lnTo>
                  <a:pt x="149141" y="265525"/>
                </a:lnTo>
                <a:lnTo>
                  <a:pt x="120830" y="270025"/>
                </a:lnTo>
                <a:lnTo>
                  <a:pt x="95531" y="270001"/>
                </a:lnTo>
                <a:lnTo>
                  <a:pt x="54018" y="256381"/>
                </a:lnTo>
                <a:lnTo>
                  <a:pt x="24110" y="224662"/>
                </a:lnTo>
                <a:lnTo>
                  <a:pt x="5250" y="174847"/>
                </a:lnTo>
                <a:lnTo>
                  <a:pt x="0" y="126751"/>
                </a:lnTo>
                <a:lnTo>
                  <a:pt x="805" y="110966"/>
                </a:lnTo>
                <a:lnTo>
                  <a:pt x="2873" y="95843"/>
                </a:lnTo>
                <a:lnTo>
                  <a:pt x="6203" y="81899"/>
                </a:lnTo>
                <a:lnTo>
                  <a:pt x="10771" y="69121"/>
                </a:lnTo>
                <a:lnTo>
                  <a:pt x="16553" y="57499"/>
                </a:lnTo>
                <a:lnTo>
                  <a:pt x="44239" y="68040"/>
                </a:lnTo>
                <a:lnTo>
                  <a:pt x="39123" y="78591"/>
                </a:lnTo>
                <a:lnTo>
                  <a:pt x="35032" y="89868"/>
                </a:lnTo>
                <a:lnTo>
                  <a:pt x="31988" y="101883"/>
                </a:lnTo>
                <a:lnTo>
                  <a:pt x="30015" y="114649"/>
                </a:lnTo>
                <a:lnTo>
                  <a:pt x="29082" y="127817"/>
                </a:lnTo>
                <a:lnTo>
                  <a:pt x="29317" y="141033"/>
                </a:lnTo>
                <a:lnTo>
                  <a:pt x="39193" y="188132"/>
                </a:lnTo>
                <a:lnTo>
                  <a:pt x="68750" y="228441"/>
                </a:lnTo>
                <a:lnTo>
                  <a:pt x="98833" y="238140"/>
                </a:lnTo>
                <a:lnTo>
                  <a:pt x="117274" y="238103"/>
                </a:lnTo>
                <a:lnTo>
                  <a:pt x="137965" y="234791"/>
                </a:lnTo>
                <a:lnTo>
                  <a:pt x="167810" y="227933"/>
                </a:lnTo>
                <a:lnTo>
                  <a:pt x="155571" y="222432"/>
                </a:lnTo>
                <a:lnTo>
                  <a:pt x="144379" y="215455"/>
                </a:lnTo>
                <a:lnTo>
                  <a:pt x="117306" y="186001"/>
                </a:lnTo>
                <a:lnTo>
                  <a:pt x="101643" y="146907"/>
                </a:lnTo>
                <a:lnTo>
                  <a:pt x="98024" y="114617"/>
                </a:lnTo>
                <a:lnTo>
                  <a:pt x="99214" y="98972"/>
                </a:lnTo>
                <a:lnTo>
                  <a:pt x="114327" y="55641"/>
                </a:lnTo>
                <a:lnTo>
                  <a:pt x="145297" y="22290"/>
                </a:lnTo>
                <a:lnTo>
                  <a:pt x="188892" y="3270"/>
                </a:lnTo>
                <a:lnTo>
                  <a:pt x="221023" y="0"/>
                </a:lnTo>
                <a:lnTo>
                  <a:pt x="236362" y="1591"/>
                </a:lnTo>
                <a:lnTo>
                  <a:pt x="278380" y="18224"/>
                </a:lnTo>
                <a:lnTo>
                  <a:pt x="310364" y="50605"/>
                </a:lnTo>
                <a:lnTo>
                  <a:pt x="324357" y="79093"/>
                </a:lnTo>
                <a:lnTo>
                  <a:pt x="328973" y="95218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bg object 60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471846" y="4858259"/>
            <a:ext cx="390200" cy="384502"/>
          </a:xfrm>
          <a:prstGeom prst="rect">
            <a:avLst/>
          </a:prstGeom>
        </p:spPr>
      </p:pic>
      <p:sp>
        <p:nvSpPr>
          <p:cNvPr id="61" name="bg object 61"/>
          <p:cNvSpPr/>
          <p:nvPr/>
        </p:nvSpPr>
        <p:spPr>
          <a:xfrm>
            <a:off x="8489950" y="4876672"/>
            <a:ext cx="323215" cy="326390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0" y="0"/>
                </a:moveTo>
                <a:lnTo>
                  <a:pt x="507" y="35178"/>
                </a:lnTo>
                <a:lnTo>
                  <a:pt x="86614" y="72262"/>
                </a:lnTo>
                <a:lnTo>
                  <a:pt x="89534" y="250571"/>
                </a:lnTo>
                <a:lnTo>
                  <a:pt x="4572" y="290322"/>
                </a:lnTo>
                <a:lnTo>
                  <a:pt x="5206" y="325881"/>
                </a:lnTo>
                <a:lnTo>
                  <a:pt x="190134" y="237743"/>
                </a:lnTo>
                <a:lnTo>
                  <a:pt x="116713" y="237743"/>
                </a:lnTo>
                <a:lnTo>
                  <a:pt x="114300" y="84074"/>
                </a:lnTo>
                <a:lnTo>
                  <a:pt x="191888" y="84074"/>
                </a:lnTo>
                <a:lnTo>
                  <a:pt x="0" y="0"/>
                </a:lnTo>
                <a:close/>
              </a:path>
              <a:path w="323215" h="326389">
                <a:moveTo>
                  <a:pt x="191888" y="84074"/>
                </a:moveTo>
                <a:lnTo>
                  <a:pt x="114300" y="84074"/>
                </a:lnTo>
                <a:lnTo>
                  <a:pt x="287400" y="158241"/>
                </a:lnTo>
                <a:lnTo>
                  <a:pt x="116713" y="237743"/>
                </a:lnTo>
                <a:lnTo>
                  <a:pt x="190134" y="237743"/>
                </a:lnTo>
                <a:lnTo>
                  <a:pt x="322833" y="174498"/>
                </a:lnTo>
                <a:lnTo>
                  <a:pt x="322325" y="141224"/>
                </a:lnTo>
                <a:lnTo>
                  <a:pt x="191888" y="84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8489950" y="4876672"/>
            <a:ext cx="323215" cy="326390"/>
          </a:xfrm>
          <a:custGeom>
            <a:avLst/>
            <a:gdLst/>
            <a:ahLst/>
            <a:cxnLst/>
            <a:rect l="l" t="t" r="r" b="b"/>
            <a:pathLst>
              <a:path w="323215" h="326389">
                <a:moveTo>
                  <a:pt x="287400" y="158241"/>
                </a:moveTo>
                <a:lnTo>
                  <a:pt x="114300" y="84074"/>
                </a:lnTo>
                <a:lnTo>
                  <a:pt x="116713" y="237743"/>
                </a:lnTo>
                <a:lnTo>
                  <a:pt x="287400" y="158241"/>
                </a:lnTo>
                <a:close/>
              </a:path>
              <a:path w="323215" h="326389">
                <a:moveTo>
                  <a:pt x="322325" y="141224"/>
                </a:moveTo>
                <a:lnTo>
                  <a:pt x="322833" y="174498"/>
                </a:lnTo>
                <a:lnTo>
                  <a:pt x="5206" y="325881"/>
                </a:lnTo>
                <a:lnTo>
                  <a:pt x="4572" y="290322"/>
                </a:lnTo>
                <a:lnTo>
                  <a:pt x="89534" y="250571"/>
                </a:lnTo>
                <a:lnTo>
                  <a:pt x="86614" y="72262"/>
                </a:lnTo>
                <a:lnTo>
                  <a:pt x="507" y="35178"/>
                </a:lnTo>
                <a:lnTo>
                  <a:pt x="0" y="0"/>
                </a:lnTo>
                <a:lnTo>
                  <a:pt x="322325" y="141224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bg object 6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465720" y="5223839"/>
            <a:ext cx="397962" cy="121426"/>
          </a:xfrm>
          <a:prstGeom prst="rect">
            <a:avLst/>
          </a:prstGeom>
        </p:spPr>
      </p:pic>
      <p:sp>
        <p:nvSpPr>
          <p:cNvPr id="64" name="bg object 64"/>
          <p:cNvSpPr/>
          <p:nvPr/>
        </p:nvSpPr>
        <p:spPr>
          <a:xfrm>
            <a:off x="8482965" y="5242052"/>
            <a:ext cx="340995" cy="62865"/>
          </a:xfrm>
          <a:custGeom>
            <a:avLst/>
            <a:gdLst/>
            <a:ahLst/>
            <a:cxnLst/>
            <a:rect l="l" t="t" r="r" b="b"/>
            <a:pathLst>
              <a:path w="340995" h="62864">
                <a:moveTo>
                  <a:pt x="2920" y="0"/>
                </a:moveTo>
                <a:lnTo>
                  <a:pt x="0" y="32385"/>
                </a:lnTo>
                <a:lnTo>
                  <a:pt x="337946" y="62484"/>
                </a:lnTo>
                <a:lnTo>
                  <a:pt x="340867" y="30099"/>
                </a:lnTo>
                <a:lnTo>
                  <a:pt x="29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8482965" y="5242052"/>
            <a:ext cx="340995" cy="62865"/>
          </a:xfrm>
          <a:custGeom>
            <a:avLst/>
            <a:gdLst/>
            <a:ahLst/>
            <a:cxnLst/>
            <a:rect l="l" t="t" r="r" b="b"/>
            <a:pathLst>
              <a:path w="340995" h="62864">
                <a:moveTo>
                  <a:pt x="340867" y="30099"/>
                </a:moveTo>
                <a:lnTo>
                  <a:pt x="337946" y="62484"/>
                </a:lnTo>
                <a:lnTo>
                  <a:pt x="0" y="32385"/>
                </a:lnTo>
                <a:lnTo>
                  <a:pt x="2920" y="0"/>
                </a:lnTo>
                <a:lnTo>
                  <a:pt x="340867" y="3009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6" name="bg object 6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450480" y="5342763"/>
            <a:ext cx="397962" cy="139609"/>
          </a:xfrm>
          <a:prstGeom prst="rect">
            <a:avLst/>
          </a:prstGeom>
        </p:spPr>
      </p:pic>
      <p:sp>
        <p:nvSpPr>
          <p:cNvPr id="67" name="bg object 67"/>
          <p:cNvSpPr/>
          <p:nvPr/>
        </p:nvSpPr>
        <p:spPr>
          <a:xfrm>
            <a:off x="8467979" y="5360415"/>
            <a:ext cx="340360" cy="81915"/>
          </a:xfrm>
          <a:custGeom>
            <a:avLst/>
            <a:gdLst/>
            <a:ahLst/>
            <a:cxnLst/>
            <a:rect l="l" t="t" r="r" b="b"/>
            <a:pathLst>
              <a:path w="340359" h="81914">
                <a:moveTo>
                  <a:pt x="4699" y="0"/>
                </a:moveTo>
                <a:lnTo>
                  <a:pt x="0" y="32131"/>
                </a:lnTo>
                <a:lnTo>
                  <a:pt x="335661" y="81661"/>
                </a:lnTo>
                <a:lnTo>
                  <a:pt x="340360" y="49530"/>
                </a:lnTo>
                <a:lnTo>
                  <a:pt x="46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8467979" y="5360415"/>
            <a:ext cx="340360" cy="81915"/>
          </a:xfrm>
          <a:custGeom>
            <a:avLst/>
            <a:gdLst/>
            <a:ahLst/>
            <a:cxnLst/>
            <a:rect l="l" t="t" r="r" b="b"/>
            <a:pathLst>
              <a:path w="340359" h="81914">
                <a:moveTo>
                  <a:pt x="340360" y="49530"/>
                </a:moveTo>
                <a:lnTo>
                  <a:pt x="335661" y="81661"/>
                </a:lnTo>
                <a:lnTo>
                  <a:pt x="0" y="32131"/>
                </a:lnTo>
                <a:lnTo>
                  <a:pt x="4699" y="0"/>
                </a:lnTo>
                <a:lnTo>
                  <a:pt x="340360" y="4953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9" name="bg object 69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381903" y="5609654"/>
            <a:ext cx="407102" cy="314297"/>
          </a:xfrm>
          <a:prstGeom prst="rect">
            <a:avLst/>
          </a:prstGeom>
        </p:spPr>
      </p:pic>
      <p:sp>
        <p:nvSpPr>
          <p:cNvPr id="70" name="bg object 70"/>
          <p:cNvSpPr/>
          <p:nvPr/>
        </p:nvSpPr>
        <p:spPr>
          <a:xfrm>
            <a:off x="8400033" y="5627878"/>
            <a:ext cx="349250" cy="256540"/>
          </a:xfrm>
          <a:custGeom>
            <a:avLst/>
            <a:gdLst/>
            <a:ahLst/>
            <a:cxnLst/>
            <a:rect l="l" t="t" r="r" b="b"/>
            <a:pathLst>
              <a:path w="349250" h="256539">
                <a:moveTo>
                  <a:pt x="320801" y="0"/>
                </a:moveTo>
                <a:lnTo>
                  <a:pt x="287909" y="107696"/>
                </a:lnTo>
                <a:lnTo>
                  <a:pt x="9779" y="22860"/>
                </a:lnTo>
                <a:lnTo>
                  <a:pt x="0" y="55245"/>
                </a:lnTo>
                <a:lnTo>
                  <a:pt x="278130" y="139954"/>
                </a:lnTo>
                <a:lnTo>
                  <a:pt x="245364" y="247650"/>
                </a:lnTo>
                <a:lnTo>
                  <a:pt x="273304" y="256159"/>
                </a:lnTo>
                <a:lnTo>
                  <a:pt x="348742" y="8636"/>
                </a:lnTo>
                <a:lnTo>
                  <a:pt x="3208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8400033" y="5627878"/>
            <a:ext cx="349250" cy="256540"/>
          </a:xfrm>
          <a:custGeom>
            <a:avLst/>
            <a:gdLst/>
            <a:ahLst/>
            <a:cxnLst/>
            <a:rect l="l" t="t" r="r" b="b"/>
            <a:pathLst>
              <a:path w="349250" h="256539">
                <a:moveTo>
                  <a:pt x="348742" y="8636"/>
                </a:moveTo>
                <a:lnTo>
                  <a:pt x="273304" y="256159"/>
                </a:lnTo>
                <a:lnTo>
                  <a:pt x="245364" y="247650"/>
                </a:lnTo>
                <a:lnTo>
                  <a:pt x="278130" y="139954"/>
                </a:lnTo>
                <a:lnTo>
                  <a:pt x="0" y="55245"/>
                </a:lnTo>
                <a:lnTo>
                  <a:pt x="9779" y="22860"/>
                </a:lnTo>
                <a:lnTo>
                  <a:pt x="287909" y="107696"/>
                </a:lnTo>
                <a:lnTo>
                  <a:pt x="320801" y="0"/>
                </a:lnTo>
                <a:lnTo>
                  <a:pt x="348742" y="8636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bg object 7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278199" y="5823010"/>
            <a:ext cx="314138" cy="314138"/>
          </a:xfrm>
          <a:prstGeom prst="rect">
            <a:avLst/>
          </a:prstGeom>
        </p:spPr>
      </p:pic>
      <p:pic>
        <p:nvPicPr>
          <p:cNvPr id="73" name="bg object 7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295885" y="5840142"/>
            <a:ext cx="248334" cy="248477"/>
          </a:xfrm>
          <a:prstGeom prst="rect">
            <a:avLst/>
          </a:prstGeom>
        </p:spPr>
      </p:pic>
      <p:pic>
        <p:nvPicPr>
          <p:cNvPr id="74" name="bg object 7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985574" y="6117133"/>
            <a:ext cx="421045" cy="395083"/>
          </a:xfrm>
          <a:prstGeom prst="rect">
            <a:avLst/>
          </a:prstGeom>
        </p:spPr>
      </p:pic>
      <p:sp>
        <p:nvSpPr>
          <p:cNvPr id="75" name="bg object 75"/>
          <p:cNvSpPr/>
          <p:nvPr/>
        </p:nvSpPr>
        <p:spPr>
          <a:xfrm>
            <a:off x="8003285" y="6135370"/>
            <a:ext cx="363855" cy="336550"/>
          </a:xfrm>
          <a:custGeom>
            <a:avLst/>
            <a:gdLst/>
            <a:ahLst/>
            <a:cxnLst/>
            <a:rect l="l" t="t" r="r" b="b"/>
            <a:pathLst>
              <a:path w="363854" h="336550">
                <a:moveTo>
                  <a:pt x="21463" y="231775"/>
                </a:moveTo>
                <a:lnTo>
                  <a:pt x="0" y="260222"/>
                </a:lnTo>
                <a:lnTo>
                  <a:pt x="343662" y="336168"/>
                </a:lnTo>
                <a:lnTo>
                  <a:pt x="363728" y="309499"/>
                </a:lnTo>
                <a:lnTo>
                  <a:pt x="359400" y="301497"/>
                </a:lnTo>
                <a:lnTo>
                  <a:pt x="325755" y="301497"/>
                </a:lnTo>
                <a:lnTo>
                  <a:pt x="142240" y="259206"/>
                </a:lnTo>
                <a:lnTo>
                  <a:pt x="147222" y="252602"/>
                </a:lnTo>
                <a:lnTo>
                  <a:pt x="112903" y="252602"/>
                </a:lnTo>
                <a:lnTo>
                  <a:pt x="21463" y="231775"/>
                </a:lnTo>
                <a:close/>
              </a:path>
              <a:path w="363854" h="336550">
                <a:moveTo>
                  <a:pt x="270247" y="136651"/>
                </a:moveTo>
                <a:lnTo>
                  <a:pt x="234696" y="136651"/>
                </a:lnTo>
                <a:lnTo>
                  <a:pt x="325755" y="301497"/>
                </a:lnTo>
                <a:lnTo>
                  <a:pt x="359400" y="301497"/>
                </a:lnTo>
                <a:lnTo>
                  <a:pt x="270247" y="136651"/>
                </a:lnTo>
                <a:close/>
              </a:path>
              <a:path w="363854" h="336550">
                <a:moveTo>
                  <a:pt x="196342" y="0"/>
                </a:moveTo>
                <a:lnTo>
                  <a:pt x="175133" y="28066"/>
                </a:lnTo>
                <a:lnTo>
                  <a:pt x="220218" y="110235"/>
                </a:lnTo>
                <a:lnTo>
                  <a:pt x="112903" y="252602"/>
                </a:lnTo>
                <a:lnTo>
                  <a:pt x="147222" y="252602"/>
                </a:lnTo>
                <a:lnTo>
                  <a:pt x="234696" y="136651"/>
                </a:lnTo>
                <a:lnTo>
                  <a:pt x="270247" y="136651"/>
                </a:lnTo>
                <a:lnTo>
                  <a:pt x="1963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8003285" y="6135370"/>
            <a:ext cx="363855" cy="336550"/>
          </a:xfrm>
          <a:custGeom>
            <a:avLst/>
            <a:gdLst/>
            <a:ahLst/>
            <a:cxnLst/>
            <a:rect l="l" t="t" r="r" b="b"/>
            <a:pathLst>
              <a:path w="363854" h="336550">
                <a:moveTo>
                  <a:pt x="325755" y="301497"/>
                </a:moveTo>
                <a:lnTo>
                  <a:pt x="234696" y="136651"/>
                </a:lnTo>
                <a:lnTo>
                  <a:pt x="142240" y="259206"/>
                </a:lnTo>
                <a:lnTo>
                  <a:pt x="325755" y="301497"/>
                </a:lnTo>
                <a:close/>
              </a:path>
              <a:path w="363854" h="336550">
                <a:moveTo>
                  <a:pt x="363728" y="309499"/>
                </a:moveTo>
                <a:lnTo>
                  <a:pt x="343662" y="336168"/>
                </a:lnTo>
                <a:lnTo>
                  <a:pt x="0" y="260222"/>
                </a:lnTo>
                <a:lnTo>
                  <a:pt x="21463" y="231775"/>
                </a:lnTo>
                <a:lnTo>
                  <a:pt x="112903" y="252602"/>
                </a:lnTo>
                <a:lnTo>
                  <a:pt x="220218" y="110235"/>
                </a:lnTo>
                <a:lnTo>
                  <a:pt x="175133" y="28066"/>
                </a:lnTo>
                <a:lnTo>
                  <a:pt x="196342" y="0"/>
                </a:lnTo>
                <a:lnTo>
                  <a:pt x="363728" y="30949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7" name="bg object 77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799757" y="6431186"/>
            <a:ext cx="362773" cy="425382"/>
          </a:xfrm>
          <a:prstGeom prst="rect">
            <a:avLst/>
          </a:prstGeom>
        </p:spPr>
      </p:pic>
      <p:sp>
        <p:nvSpPr>
          <p:cNvPr id="78" name="bg object 78"/>
          <p:cNvSpPr/>
          <p:nvPr/>
        </p:nvSpPr>
        <p:spPr>
          <a:xfrm>
            <a:off x="7817357" y="6448393"/>
            <a:ext cx="295910" cy="367665"/>
          </a:xfrm>
          <a:custGeom>
            <a:avLst/>
            <a:gdLst/>
            <a:ahLst/>
            <a:cxnLst/>
            <a:rect l="l" t="t" r="r" b="b"/>
            <a:pathLst>
              <a:path w="295909" h="367665">
                <a:moveTo>
                  <a:pt x="22606" y="99218"/>
                </a:moveTo>
                <a:lnTo>
                  <a:pt x="0" y="120554"/>
                </a:lnTo>
                <a:lnTo>
                  <a:pt x="232664" y="367442"/>
                </a:lnTo>
                <a:lnTo>
                  <a:pt x="256286" y="345217"/>
                </a:lnTo>
                <a:lnTo>
                  <a:pt x="157225" y="240061"/>
                </a:lnTo>
                <a:lnTo>
                  <a:pt x="206224" y="240061"/>
                </a:lnTo>
                <a:lnTo>
                  <a:pt x="245485" y="221154"/>
                </a:lnTo>
                <a:lnTo>
                  <a:pt x="249090" y="218090"/>
                </a:lnTo>
                <a:lnTo>
                  <a:pt x="170957" y="218090"/>
                </a:lnTo>
                <a:lnTo>
                  <a:pt x="159422" y="216753"/>
                </a:lnTo>
                <a:lnTo>
                  <a:pt x="115484" y="195306"/>
                </a:lnTo>
                <a:lnTo>
                  <a:pt x="90074" y="165211"/>
                </a:lnTo>
                <a:lnTo>
                  <a:pt x="78983" y="133889"/>
                </a:lnTo>
                <a:lnTo>
                  <a:pt x="55245" y="133889"/>
                </a:lnTo>
                <a:lnTo>
                  <a:pt x="22606" y="99218"/>
                </a:lnTo>
                <a:close/>
              </a:path>
              <a:path w="295909" h="367665">
                <a:moveTo>
                  <a:pt x="206224" y="240061"/>
                </a:moveTo>
                <a:lnTo>
                  <a:pt x="157225" y="240061"/>
                </a:lnTo>
                <a:lnTo>
                  <a:pt x="170636" y="242514"/>
                </a:lnTo>
                <a:lnTo>
                  <a:pt x="183832" y="243204"/>
                </a:lnTo>
                <a:lnTo>
                  <a:pt x="196838" y="242133"/>
                </a:lnTo>
                <a:lnTo>
                  <a:pt x="206224" y="240061"/>
                </a:lnTo>
                <a:close/>
              </a:path>
              <a:path w="295909" h="367665">
                <a:moveTo>
                  <a:pt x="249896" y="31527"/>
                </a:moveTo>
                <a:lnTo>
                  <a:pt x="170672" y="31527"/>
                </a:lnTo>
                <a:lnTo>
                  <a:pt x="182207" y="32865"/>
                </a:lnTo>
                <a:lnTo>
                  <a:pt x="193801" y="35845"/>
                </a:lnTo>
                <a:lnTo>
                  <a:pt x="235839" y="63531"/>
                </a:lnTo>
                <a:lnTo>
                  <a:pt x="257055" y="95517"/>
                </a:lnTo>
                <a:lnTo>
                  <a:pt x="263876" y="130786"/>
                </a:lnTo>
                <a:lnTo>
                  <a:pt x="262949" y="141882"/>
                </a:lnTo>
                <a:lnTo>
                  <a:pt x="243526" y="184126"/>
                </a:lnTo>
                <a:lnTo>
                  <a:pt x="204946" y="212433"/>
                </a:lnTo>
                <a:lnTo>
                  <a:pt x="170957" y="218090"/>
                </a:lnTo>
                <a:lnTo>
                  <a:pt x="249090" y="218090"/>
                </a:lnTo>
                <a:lnTo>
                  <a:pt x="277193" y="187039"/>
                </a:lnTo>
                <a:lnTo>
                  <a:pt x="294118" y="143702"/>
                </a:lnTo>
                <a:lnTo>
                  <a:pt x="295608" y="128539"/>
                </a:lnTo>
                <a:lnTo>
                  <a:pt x="294931" y="113258"/>
                </a:lnTo>
                <a:lnTo>
                  <a:pt x="280114" y="68135"/>
                </a:lnTo>
                <a:lnTo>
                  <a:pt x="259842" y="40925"/>
                </a:lnTo>
                <a:lnTo>
                  <a:pt x="249896" y="31527"/>
                </a:lnTo>
                <a:close/>
              </a:path>
              <a:path w="295909" h="367665">
                <a:moveTo>
                  <a:pt x="174418" y="0"/>
                </a:moveTo>
                <a:lnTo>
                  <a:pt x="128936" y="7919"/>
                </a:lnTo>
                <a:lnTo>
                  <a:pt x="88646" y="33940"/>
                </a:lnTo>
                <a:lnTo>
                  <a:pt x="63107" y="67873"/>
                </a:lnTo>
                <a:lnTo>
                  <a:pt x="52959" y="106632"/>
                </a:lnTo>
                <a:lnTo>
                  <a:pt x="53075" y="113258"/>
                </a:lnTo>
                <a:lnTo>
                  <a:pt x="53174" y="118832"/>
                </a:lnTo>
                <a:lnTo>
                  <a:pt x="53261" y="120554"/>
                </a:lnTo>
                <a:lnTo>
                  <a:pt x="55245" y="133889"/>
                </a:lnTo>
                <a:lnTo>
                  <a:pt x="78983" y="133889"/>
                </a:lnTo>
                <a:lnTo>
                  <a:pt x="78386" y="130786"/>
                </a:lnTo>
                <a:lnTo>
                  <a:pt x="77802" y="120554"/>
                </a:lnTo>
                <a:lnTo>
                  <a:pt x="90932" y="75279"/>
                </a:lnTo>
                <a:lnTo>
                  <a:pt x="126015" y="42243"/>
                </a:lnTo>
                <a:lnTo>
                  <a:pt x="170672" y="31527"/>
                </a:lnTo>
                <a:lnTo>
                  <a:pt x="249896" y="31527"/>
                </a:lnTo>
                <a:lnTo>
                  <a:pt x="247195" y="28975"/>
                </a:lnTo>
                <a:lnTo>
                  <a:pt x="233822" y="19049"/>
                </a:lnTo>
                <a:lnTo>
                  <a:pt x="219711" y="11172"/>
                </a:lnTo>
                <a:lnTo>
                  <a:pt x="204850" y="5365"/>
                </a:lnTo>
                <a:lnTo>
                  <a:pt x="189664" y="1599"/>
                </a:lnTo>
                <a:lnTo>
                  <a:pt x="1744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bg object 79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894193" y="6479032"/>
            <a:ext cx="187959" cy="188341"/>
          </a:xfrm>
          <a:prstGeom prst="rect">
            <a:avLst/>
          </a:prstGeom>
        </p:spPr>
      </p:pic>
      <p:sp>
        <p:nvSpPr>
          <p:cNvPr id="80" name="bg object 80"/>
          <p:cNvSpPr/>
          <p:nvPr/>
        </p:nvSpPr>
        <p:spPr>
          <a:xfrm>
            <a:off x="7817357" y="6448393"/>
            <a:ext cx="295910" cy="367665"/>
          </a:xfrm>
          <a:custGeom>
            <a:avLst/>
            <a:gdLst/>
            <a:ahLst/>
            <a:cxnLst/>
            <a:rect l="l" t="t" r="r" b="b"/>
            <a:pathLst>
              <a:path w="295909" h="367665">
                <a:moveTo>
                  <a:pt x="256286" y="345217"/>
                </a:moveTo>
                <a:lnTo>
                  <a:pt x="232664" y="367442"/>
                </a:lnTo>
                <a:lnTo>
                  <a:pt x="0" y="120554"/>
                </a:lnTo>
                <a:lnTo>
                  <a:pt x="22606" y="99218"/>
                </a:lnTo>
                <a:lnTo>
                  <a:pt x="55245" y="133889"/>
                </a:lnTo>
                <a:lnTo>
                  <a:pt x="53197" y="120124"/>
                </a:lnTo>
                <a:lnTo>
                  <a:pt x="57912" y="80422"/>
                </a:lnTo>
                <a:lnTo>
                  <a:pt x="78450" y="44632"/>
                </a:lnTo>
                <a:lnTo>
                  <a:pt x="114744" y="14620"/>
                </a:lnTo>
                <a:lnTo>
                  <a:pt x="159148" y="543"/>
                </a:lnTo>
                <a:lnTo>
                  <a:pt x="174418" y="0"/>
                </a:lnTo>
                <a:lnTo>
                  <a:pt x="189664" y="1599"/>
                </a:lnTo>
                <a:lnTo>
                  <a:pt x="233822" y="19049"/>
                </a:lnTo>
                <a:lnTo>
                  <a:pt x="271008" y="54209"/>
                </a:lnTo>
                <a:lnTo>
                  <a:pt x="292100" y="97821"/>
                </a:lnTo>
                <a:lnTo>
                  <a:pt x="295608" y="128539"/>
                </a:lnTo>
                <a:lnTo>
                  <a:pt x="294118" y="143702"/>
                </a:lnTo>
                <a:lnTo>
                  <a:pt x="277193" y="187039"/>
                </a:lnTo>
                <a:lnTo>
                  <a:pt x="245485" y="221154"/>
                </a:lnTo>
                <a:lnTo>
                  <a:pt x="209676" y="239299"/>
                </a:lnTo>
                <a:lnTo>
                  <a:pt x="183832" y="243204"/>
                </a:lnTo>
                <a:lnTo>
                  <a:pt x="170636" y="242514"/>
                </a:lnTo>
                <a:lnTo>
                  <a:pt x="157225" y="240061"/>
                </a:lnTo>
                <a:lnTo>
                  <a:pt x="256286" y="345217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bg object 81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658056" y="6633918"/>
            <a:ext cx="309420" cy="335412"/>
          </a:xfrm>
          <a:prstGeom prst="rect">
            <a:avLst/>
          </a:prstGeom>
        </p:spPr>
      </p:pic>
      <p:sp>
        <p:nvSpPr>
          <p:cNvPr id="82" name="bg object 82"/>
          <p:cNvSpPr/>
          <p:nvPr/>
        </p:nvSpPr>
        <p:spPr>
          <a:xfrm>
            <a:off x="7676133" y="6651625"/>
            <a:ext cx="251460" cy="278130"/>
          </a:xfrm>
          <a:custGeom>
            <a:avLst/>
            <a:gdLst/>
            <a:ahLst/>
            <a:cxnLst/>
            <a:rect l="l" t="t" r="r" b="b"/>
            <a:pathLst>
              <a:path w="251459" h="278129">
                <a:moveTo>
                  <a:pt x="27559" y="0"/>
                </a:moveTo>
                <a:lnTo>
                  <a:pt x="0" y="18923"/>
                </a:lnTo>
                <a:lnTo>
                  <a:pt x="48006" y="277749"/>
                </a:lnTo>
                <a:lnTo>
                  <a:pt x="74295" y="259587"/>
                </a:lnTo>
                <a:lnTo>
                  <a:pt x="33400" y="39242"/>
                </a:lnTo>
                <a:lnTo>
                  <a:pt x="223647" y="157099"/>
                </a:lnTo>
                <a:lnTo>
                  <a:pt x="251460" y="138049"/>
                </a:lnTo>
                <a:lnTo>
                  <a:pt x="275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7676133" y="6651625"/>
            <a:ext cx="251460" cy="278130"/>
          </a:xfrm>
          <a:custGeom>
            <a:avLst/>
            <a:gdLst/>
            <a:ahLst/>
            <a:cxnLst/>
            <a:rect l="l" t="t" r="r" b="b"/>
            <a:pathLst>
              <a:path w="251459" h="278129">
                <a:moveTo>
                  <a:pt x="251460" y="138049"/>
                </a:moveTo>
                <a:lnTo>
                  <a:pt x="223647" y="157099"/>
                </a:lnTo>
                <a:lnTo>
                  <a:pt x="33400" y="39242"/>
                </a:lnTo>
                <a:lnTo>
                  <a:pt x="74295" y="259587"/>
                </a:lnTo>
                <a:lnTo>
                  <a:pt x="48006" y="277749"/>
                </a:lnTo>
                <a:lnTo>
                  <a:pt x="0" y="18923"/>
                </a:lnTo>
                <a:lnTo>
                  <a:pt x="27559" y="0"/>
                </a:lnTo>
                <a:lnTo>
                  <a:pt x="251460" y="13804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4" name="bg object 8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379039" y="6757409"/>
            <a:ext cx="314138" cy="309378"/>
          </a:xfrm>
          <a:prstGeom prst="rect">
            <a:avLst/>
          </a:prstGeom>
        </p:spPr>
      </p:pic>
      <p:pic>
        <p:nvPicPr>
          <p:cNvPr id="85" name="bg object 8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395971" y="6774053"/>
            <a:ext cx="248920" cy="244897"/>
          </a:xfrm>
          <a:prstGeom prst="rect">
            <a:avLst/>
          </a:prstGeom>
        </p:spPr>
      </p:pic>
      <p:pic>
        <p:nvPicPr>
          <p:cNvPr id="86" name="bg object 8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7244702" y="6836608"/>
            <a:ext cx="183767" cy="326272"/>
          </a:xfrm>
          <a:prstGeom prst="rect">
            <a:avLst/>
          </a:prstGeom>
        </p:spPr>
      </p:pic>
      <p:sp>
        <p:nvSpPr>
          <p:cNvPr id="87" name="bg object 87"/>
          <p:cNvSpPr/>
          <p:nvPr/>
        </p:nvSpPr>
        <p:spPr>
          <a:xfrm>
            <a:off x="7263130" y="6854825"/>
            <a:ext cx="124460" cy="267970"/>
          </a:xfrm>
          <a:custGeom>
            <a:avLst/>
            <a:gdLst/>
            <a:ahLst/>
            <a:cxnLst/>
            <a:rect l="l" t="t" r="r" b="b"/>
            <a:pathLst>
              <a:path w="124459" h="267970">
                <a:moveTo>
                  <a:pt x="50292" y="0"/>
                </a:moveTo>
                <a:lnTo>
                  <a:pt x="19430" y="9905"/>
                </a:lnTo>
                <a:lnTo>
                  <a:pt x="57150" y="126491"/>
                </a:lnTo>
                <a:lnTo>
                  <a:pt x="62003" y="145801"/>
                </a:lnTo>
                <a:lnTo>
                  <a:pt x="56896" y="195325"/>
                </a:lnTo>
                <a:lnTo>
                  <a:pt x="24141" y="228937"/>
                </a:lnTo>
                <a:lnTo>
                  <a:pt x="0" y="237744"/>
                </a:lnTo>
                <a:lnTo>
                  <a:pt x="9778" y="267843"/>
                </a:lnTo>
                <a:lnTo>
                  <a:pt x="49444" y="247644"/>
                </a:lnTo>
                <a:lnTo>
                  <a:pt x="77773" y="206309"/>
                </a:lnTo>
                <a:lnTo>
                  <a:pt x="80391" y="193548"/>
                </a:lnTo>
                <a:lnTo>
                  <a:pt x="94869" y="238251"/>
                </a:lnTo>
                <a:lnTo>
                  <a:pt x="124460" y="228726"/>
                </a:lnTo>
                <a:lnTo>
                  <a:pt x="502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7263130" y="6854825"/>
            <a:ext cx="124460" cy="267970"/>
          </a:xfrm>
          <a:custGeom>
            <a:avLst/>
            <a:gdLst/>
            <a:ahLst/>
            <a:cxnLst/>
            <a:rect l="l" t="t" r="r" b="b"/>
            <a:pathLst>
              <a:path w="124459" h="267970">
                <a:moveTo>
                  <a:pt x="9778" y="267843"/>
                </a:moveTo>
                <a:lnTo>
                  <a:pt x="0" y="237744"/>
                </a:lnTo>
                <a:lnTo>
                  <a:pt x="7493" y="235838"/>
                </a:lnTo>
                <a:lnTo>
                  <a:pt x="24141" y="228937"/>
                </a:lnTo>
                <a:lnTo>
                  <a:pt x="56896" y="195325"/>
                </a:lnTo>
                <a:lnTo>
                  <a:pt x="63595" y="163718"/>
                </a:lnTo>
                <a:lnTo>
                  <a:pt x="62003" y="145801"/>
                </a:lnTo>
                <a:lnTo>
                  <a:pt x="57150" y="126491"/>
                </a:lnTo>
                <a:lnTo>
                  <a:pt x="19430" y="9905"/>
                </a:lnTo>
                <a:lnTo>
                  <a:pt x="50292" y="0"/>
                </a:lnTo>
                <a:lnTo>
                  <a:pt x="124460" y="228726"/>
                </a:lnTo>
                <a:lnTo>
                  <a:pt x="94869" y="238251"/>
                </a:lnTo>
                <a:lnTo>
                  <a:pt x="80391" y="193548"/>
                </a:lnTo>
                <a:lnTo>
                  <a:pt x="77773" y="206309"/>
                </a:lnTo>
                <a:lnTo>
                  <a:pt x="49444" y="247644"/>
                </a:lnTo>
                <a:lnTo>
                  <a:pt x="24731" y="262173"/>
                </a:lnTo>
                <a:lnTo>
                  <a:pt x="9778" y="267843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9" name="bg object 8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7007300" y="6897458"/>
            <a:ext cx="263702" cy="341692"/>
          </a:xfrm>
          <a:prstGeom prst="rect">
            <a:avLst/>
          </a:prstGeom>
        </p:spPr>
      </p:pic>
      <p:sp>
        <p:nvSpPr>
          <p:cNvPr id="90" name="bg object 90"/>
          <p:cNvSpPr/>
          <p:nvPr/>
        </p:nvSpPr>
        <p:spPr>
          <a:xfrm>
            <a:off x="7024878" y="6915138"/>
            <a:ext cx="206375" cy="284480"/>
          </a:xfrm>
          <a:custGeom>
            <a:avLst/>
            <a:gdLst/>
            <a:ahLst/>
            <a:cxnLst/>
            <a:rect l="l" t="t" r="r" b="b"/>
            <a:pathLst>
              <a:path w="206375" h="284479">
                <a:moveTo>
                  <a:pt x="62194" y="0"/>
                </a:moveTo>
                <a:lnTo>
                  <a:pt x="19685" y="11949"/>
                </a:lnTo>
                <a:lnTo>
                  <a:pt x="0" y="28840"/>
                </a:lnTo>
                <a:lnTo>
                  <a:pt x="15875" y="49414"/>
                </a:lnTo>
                <a:lnTo>
                  <a:pt x="19557" y="44588"/>
                </a:lnTo>
                <a:lnTo>
                  <a:pt x="24256" y="40524"/>
                </a:lnTo>
                <a:lnTo>
                  <a:pt x="35560" y="33793"/>
                </a:lnTo>
                <a:lnTo>
                  <a:pt x="41782" y="31507"/>
                </a:lnTo>
                <a:lnTo>
                  <a:pt x="48260" y="30110"/>
                </a:lnTo>
                <a:lnTo>
                  <a:pt x="57715" y="28918"/>
                </a:lnTo>
                <a:lnTo>
                  <a:pt x="66278" y="29333"/>
                </a:lnTo>
                <a:lnTo>
                  <a:pt x="95202" y="55046"/>
                </a:lnTo>
                <a:lnTo>
                  <a:pt x="126619" y="205497"/>
                </a:lnTo>
                <a:lnTo>
                  <a:pt x="54991" y="220102"/>
                </a:lnTo>
                <a:lnTo>
                  <a:pt x="60451" y="247026"/>
                </a:lnTo>
                <a:lnTo>
                  <a:pt x="132079" y="232294"/>
                </a:lnTo>
                <a:lnTo>
                  <a:pt x="142621" y="283856"/>
                </a:lnTo>
                <a:lnTo>
                  <a:pt x="174498" y="277379"/>
                </a:lnTo>
                <a:lnTo>
                  <a:pt x="163956" y="225817"/>
                </a:lnTo>
                <a:lnTo>
                  <a:pt x="205994" y="217181"/>
                </a:lnTo>
                <a:lnTo>
                  <a:pt x="200532" y="190384"/>
                </a:lnTo>
                <a:lnTo>
                  <a:pt x="158369" y="198893"/>
                </a:lnTo>
                <a:lnTo>
                  <a:pt x="129286" y="56526"/>
                </a:lnTo>
                <a:lnTo>
                  <a:pt x="125023" y="41308"/>
                </a:lnTo>
                <a:lnTo>
                  <a:pt x="101092" y="9536"/>
                </a:lnTo>
                <a:lnTo>
                  <a:pt x="76580" y="551"/>
                </a:lnTo>
                <a:lnTo>
                  <a:pt x="621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7024878" y="6915138"/>
            <a:ext cx="206375" cy="284480"/>
          </a:xfrm>
          <a:custGeom>
            <a:avLst/>
            <a:gdLst/>
            <a:ahLst/>
            <a:cxnLst/>
            <a:rect l="l" t="t" r="r" b="b"/>
            <a:pathLst>
              <a:path w="206375" h="284479">
                <a:moveTo>
                  <a:pt x="174498" y="277379"/>
                </a:moveTo>
                <a:lnTo>
                  <a:pt x="142621" y="283856"/>
                </a:lnTo>
                <a:lnTo>
                  <a:pt x="132079" y="232294"/>
                </a:lnTo>
                <a:lnTo>
                  <a:pt x="60451" y="247026"/>
                </a:lnTo>
                <a:lnTo>
                  <a:pt x="54991" y="220102"/>
                </a:lnTo>
                <a:lnTo>
                  <a:pt x="126619" y="205497"/>
                </a:lnTo>
                <a:lnTo>
                  <a:pt x="97917" y="64781"/>
                </a:lnTo>
                <a:lnTo>
                  <a:pt x="73959" y="31343"/>
                </a:lnTo>
                <a:lnTo>
                  <a:pt x="57715" y="28918"/>
                </a:lnTo>
                <a:lnTo>
                  <a:pt x="48260" y="30110"/>
                </a:lnTo>
                <a:lnTo>
                  <a:pt x="15875" y="49414"/>
                </a:lnTo>
                <a:lnTo>
                  <a:pt x="0" y="28840"/>
                </a:lnTo>
                <a:lnTo>
                  <a:pt x="32448" y="6044"/>
                </a:lnTo>
                <a:lnTo>
                  <a:pt x="62194" y="0"/>
                </a:lnTo>
                <a:lnTo>
                  <a:pt x="76580" y="551"/>
                </a:lnTo>
                <a:lnTo>
                  <a:pt x="110926" y="17825"/>
                </a:lnTo>
                <a:lnTo>
                  <a:pt x="129286" y="56526"/>
                </a:lnTo>
                <a:lnTo>
                  <a:pt x="158369" y="198893"/>
                </a:lnTo>
                <a:lnTo>
                  <a:pt x="200532" y="190384"/>
                </a:lnTo>
                <a:lnTo>
                  <a:pt x="205994" y="217181"/>
                </a:lnTo>
                <a:lnTo>
                  <a:pt x="163956" y="225817"/>
                </a:lnTo>
                <a:lnTo>
                  <a:pt x="174498" y="27737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2" name="bg object 9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918604" y="6917290"/>
            <a:ext cx="131825" cy="396517"/>
          </a:xfrm>
          <a:prstGeom prst="rect">
            <a:avLst/>
          </a:prstGeom>
        </p:spPr>
      </p:pic>
      <p:sp>
        <p:nvSpPr>
          <p:cNvPr id="93" name="bg object 93"/>
          <p:cNvSpPr/>
          <p:nvPr/>
        </p:nvSpPr>
        <p:spPr>
          <a:xfrm>
            <a:off x="6936867" y="6934707"/>
            <a:ext cx="74295" cy="340360"/>
          </a:xfrm>
          <a:custGeom>
            <a:avLst/>
            <a:gdLst/>
            <a:ahLst/>
            <a:cxnLst/>
            <a:rect l="l" t="t" r="r" b="b"/>
            <a:pathLst>
              <a:path w="74295" h="340359">
                <a:moveTo>
                  <a:pt x="32257" y="0"/>
                </a:moveTo>
                <a:lnTo>
                  <a:pt x="0" y="3556"/>
                </a:lnTo>
                <a:lnTo>
                  <a:pt x="25780" y="242570"/>
                </a:lnTo>
                <a:lnTo>
                  <a:pt x="58038" y="239141"/>
                </a:lnTo>
                <a:lnTo>
                  <a:pt x="32257" y="0"/>
                </a:lnTo>
                <a:close/>
              </a:path>
              <a:path w="74295" h="340359">
                <a:moveTo>
                  <a:pt x="53975" y="292481"/>
                </a:moveTo>
                <a:lnTo>
                  <a:pt x="47243" y="293243"/>
                </a:lnTo>
                <a:lnTo>
                  <a:pt x="40639" y="293878"/>
                </a:lnTo>
                <a:lnTo>
                  <a:pt x="35305" y="296799"/>
                </a:lnTo>
                <a:lnTo>
                  <a:pt x="31241" y="301752"/>
                </a:lnTo>
                <a:lnTo>
                  <a:pt x="27177" y="306832"/>
                </a:lnTo>
                <a:lnTo>
                  <a:pt x="25526" y="312674"/>
                </a:lnTo>
                <a:lnTo>
                  <a:pt x="26161" y="319405"/>
                </a:lnTo>
                <a:lnTo>
                  <a:pt x="26797" y="325374"/>
                </a:lnTo>
                <a:lnTo>
                  <a:pt x="29717" y="330454"/>
                </a:lnTo>
                <a:lnTo>
                  <a:pt x="39750" y="338201"/>
                </a:lnTo>
                <a:lnTo>
                  <a:pt x="45592" y="339852"/>
                </a:lnTo>
                <a:lnTo>
                  <a:pt x="58927" y="338328"/>
                </a:lnTo>
                <a:lnTo>
                  <a:pt x="64261" y="335534"/>
                </a:lnTo>
                <a:lnTo>
                  <a:pt x="72389" y="325374"/>
                </a:lnTo>
                <a:lnTo>
                  <a:pt x="74040" y="319913"/>
                </a:lnTo>
                <a:lnTo>
                  <a:pt x="73405" y="313817"/>
                </a:lnTo>
                <a:lnTo>
                  <a:pt x="72771" y="307467"/>
                </a:lnTo>
                <a:lnTo>
                  <a:pt x="69850" y="302260"/>
                </a:lnTo>
                <a:lnTo>
                  <a:pt x="64897" y="298196"/>
                </a:lnTo>
                <a:lnTo>
                  <a:pt x="59816" y="294132"/>
                </a:lnTo>
                <a:lnTo>
                  <a:pt x="53975" y="2924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6936867" y="6934707"/>
            <a:ext cx="74295" cy="340360"/>
          </a:xfrm>
          <a:custGeom>
            <a:avLst/>
            <a:gdLst/>
            <a:ahLst/>
            <a:cxnLst/>
            <a:rect l="l" t="t" r="r" b="b"/>
            <a:pathLst>
              <a:path w="74295" h="340359">
                <a:moveTo>
                  <a:pt x="58038" y="239141"/>
                </a:moveTo>
                <a:lnTo>
                  <a:pt x="25780" y="242570"/>
                </a:lnTo>
                <a:lnTo>
                  <a:pt x="0" y="3556"/>
                </a:lnTo>
                <a:lnTo>
                  <a:pt x="32257" y="0"/>
                </a:lnTo>
                <a:lnTo>
                  <a:pt x="58038" y="239141"/>
                </a:lnTo>
                <a:close/>
              </a:path>
              <a:path w="74295" h="340359">
                <a:moveTo>
                  <a:pt x="52197" y="339090"/>
                </a:moveTo>
                <a:lnTo>
                  <a:pt x="45592" y="339852"/>
                </a:lnTo>
                <a:lnTo>
                  <a:pt x="39750" y="338201"/>
                </a:lnTo>
                <a:lnTo>
                  <a:pt x="34671" y="334264"/>
                </a:lnTo>
                <a:lnTo>
                  <a:pt x="29717" y="330454"/>
                </a:lnTo>
                <a:lnTo>
                  <a:pt x="26797" y="325374"/>
                </a:lnTo>
                <a:lnTo>
                  <a:pt x="26161" y="319405"/>
                </a:lnTo>
                <a:lnTo>
                  <a:pt x="25526" y="312674"/>
                </a:lnTo>
                <a:lnTo>
                  <a:pt x="27177" y="306832"/>
                </a:lnTo>
                <a:lnTo>
                  <a:pt x="31241" y="301752"/>
                </a:lnTo>
                <a:lnTo>
                  <a:pt x="35305" y="296799"/>
                </a:lnTo>
                <a:lnTo>
                  <a:pt x="40639" y="293878"/>
                </a:lnTo>
                <a:lnTo>
                  <a:pt x="47243" y="293243"/>
                </a:lnTo>
                <a:lnTo>
                  <a:pt x="53975" y="292481"/>
                </a:lnTo>
                <a:lnTo>
                  <a:pt x="73405" y="313817"/>
                </a:lnTo>
                <a:lnTo>
                  <a:pt x="74040" y="319913"/>
                </a:lnTo>
                <a:lnTo>
                  <a:pt x="72389" y="325374"/>
                </a:lnTo>
                <a:lnTo>
                  <a:pt x="68325" y="330454"/>
                </a:lnTo>
                <a:lnTo>
                  <a:pt x="64261" y="335534"/>
                </a:lnTo>
                <a:lnTo>
                  <a:pt x="58927" y="338328"/>
                </a:lnTo>
                <a:lnTo>
                  <a:pt x="52197" y="33909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5" name="bg object 95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6671779" y="6924807"/>
            <a:ext cx="256693" cy="303735"/>
          </a:xfrm>
          <a:prstGeom prst="rect">
            <a:avLst/>
          </a:prstGeom>
        </p:spPr>
      </p:pic>
      <p:pic>
        <p:nvPicPr>
          <p:cNvPr id="96" name="bg object 96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6689597" y="6942201"/>
            <a:ext cx="198755" cy="246380"/>
          </a:xfrm>
          <a:prstGeom prst="rect">
            <a:avLst/>
          </a:prstGeom>
        </p:spPr>
      </p:pic>
      <p:pic>
        <p:nvPicPr>
          <p:cNvPr id="97" name="bg object 97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6394444" y="6903525"/>
            <a:ext cx="302074" cy="314138"/>
          </a:xfrm>
          <a:prstGeom prst="rect">
            <a:avLst/>
          </a:prstGeom>
        </p:spPr>
      </p:pic>
      <p:pic>
        <p:nvPicPr>
          <p:cNvPr id="98" name="bg object 98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6412089" y="6921372"/>
            <a:ext cx="236434" cy="2480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140" y="419810"/>
            <a:ext cx="1722653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hyperlink" Target="http://www.themediaant.com/" TargetMode="External"/><Relationship Id="rId4" Type="http://schemas.openxmlformats.org/officeDocument/2006/relationships/image" Target="../media/image50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hyperlink" Target="http://www.themediaant.com/" TargetMode="External"/><Relationship Id="rId4" Type="http://schemas.openxmlformats.org/officeDocument/2006/relationships/image" Target="../media/image56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6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6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6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mediaant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9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hyperlink" Target="http://www.themediaant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hyperlink" Target="http://www.themediaant.com/" TargetMode="External"/><Relationship Id="rId3" Type="http://schemas.openxmlformats.org/officeDocument/2006/relationships/image" Target="../media/image77.jpg"/><Relationship Id="rId7" Type="http://schemas.openxmlformats.org/officeDocument/2006/relationships/image" Target="../media/image81.png"/><Relationship Id="rId12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68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9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mediaant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95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hyperlink" Target="http://www.themediaant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9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9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0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0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0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0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07.png"/><Relationship Id="rId4" Type="http://schemas.openxmlformats.org/officeDocument/2006/relationships/image" Target="../media/image10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hyperlink" Target="http://www.themediaan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0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11.png"/><Relationship Id="rId4" Type="http://schemas.openxmlformats.org/officeDocument/2006/relationships/image" Target="../media/image11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1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1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22.jpg"/><Relationship Id="rId4" Type="http://schemas.openxmlformats.org/officeDocument/2006/relationships/image" Target="../media/image12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2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11.png"/><Relationship Id="rId4" Type="http://schemas.openxmlformats.org/officeDocument/2006/relationships/image" Target="../media/image12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2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29.jpg"/><Relationship Id="rId4" Type="http://schemas.openxmlformats.org/officeDocument/2006/relationships/image" Target="../media/image12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32.png"/><Relationship Id="rId4" Type="http://schemas.openxmlformats.org/officeDocument/2006/relationships/image" Target="../media/image13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33.jpg"/><Relationship Id="rId4" Type="http://schemas.openxmlformats.org/officeDocument/2006/relationships/image" Target="../media/image1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39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11.png"/><Relationship Id="rId4" Type="http://schemas.openxmlformats.org/officeDocument/2006/relationships/image" Target="../media/image14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mediaant.com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14.png"/><Relationship Id="rId4" Type="http://schemas.openxmlformats.org/officeDocument/2006/relationships/image" Target="../media/image142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45.jpg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4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4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48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47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50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5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52.jp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mediaant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57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Relationship Id="rId9" Type="http://schemas.openxmlformats.org/officeDocument/2006/relationships/hyperlink" Target="mailto:ad@themediaan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029950" y="4299026"/>
            <a:ext cx="452628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4900" marR="5080" indent="-1092835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Bangalore</a:t>
            </a:r>
            <a:r>
              <a:rPr sz="4800" spc="-195" dirty="0"/>
              <a:t> </a:t>
            </a:r>
            <a:r>
              <a:rPr sz="4800" spc="-10" dirty="0"/>
              <a:t>Airport </a:t>
            </a:r>
            <a:r>
              <a:rPr sz="4800" dirty="0"/>
              <a:t>Media</a:t>
            </a:r>
            <a:r>
              <a:rPr sz="4800" spc="-130" dirty="0"/>
              <a:t> </a:t>
            </a:r>
            <a:r>
              <a:rPr sz="4800" spc="-25" dirty="0"/>
              <a:t>Kit</a:t>
            </a:r>
            <a:endParaRPr sz="4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7231" y="1265808"/>
            <a:ext cx="14331950" cy="3507104"/>
          </a:xfrm>
          <a:custGeom>
            <a:avLst/>
            <a:gdLst/>
            <a:ahLst/>
            <a:cxnLst/>
            <a:rect l="l" t="t" r="r" b="b"/>
            <a:pathLst>
              <a:path w="14331950" h="3507104">
                <a:moveTo>
                  <a:pt x="14331569" y="1753616"/>
                </a:moveTo>
                <a:lnTo>
                  <a:pt x="14330909" y="1705356"/>
                </a:lnTo>
                <a:lnTo>
                  <a:pt x="14328966" y="1657400"/>
                </a:lnTo>
                <a:lnTo>
                  <a:pt x="14325753" y="1609801"/>
                </a:lnTo>
                <a:lnTo>
                  <a:pt x="14321269" y="1562544"/>
                </a:lnTo>
                <a:lnTo>
                  <a:pt x="14315554" y="1515668"/>
                </a:lnTo>
                <a:lnTo>
                  <a:pt x="14308608" y="1469174"/>
                </a:lnTo>
                <a:lnTo>
                  <a:pt x="14300454" y="1423085"/>
                </a:lnTo>
                <a:lnTo>
                  <a:pt x="14291120" y="1377429"/>
                </a:lnTo>
                <a:lnTo>
                  <a:pt x="14280604" y="1332204"/>
                </a:lnTo>
                <a:lnTo>
                  <a:pt x="14268920" y="1287437"/>
                </a:lnTo>
                <a:lnTo>
                  <a:pt x="14256106" y="1243139"/>
                </a:lnTo>
                <a:lnTo>
                  <a:pt x="14242161" y="1199337"/>
                </a:lnTo>
                <a:lnTo>
                  <a:pt x="14227112" y="1156042"/>
                </a:lnTo>
                <a:lnTo>
                  <a:pt x="14210970" y="1113269"/>
                </a:lnTo>
                <a:lnTo>
                  <a:pt x="14193761" y="1071029"/>
                </a:lnTo>
                <a:lnTo>
                  <a:pt x="14175486" y="1029347"/>
                </a:lnTo>
                <a:lnTo>
                  <a:pt x="14156169" y="988250"/>
                </a:lnTo>
                <a:lnTo>
                  <a:pt x="14135837" y="947737"/>
                </a:lnTo>
                <a:lnTo>
                  <a:pt x="14114488" y="907821"/>
                </a:lnTo>
                <a:lnTo>
                  <a:pt x="14092149" y="868540"/>
                </a:lnTo>
                <a:lnTo>
                  <a:pt x="14068832" y="829894"/>
                </a:lnTo>
                <a:lnTo>
                  <a:pt x="14044575" y="791895"/>
                </a:lnTo>
                <a:lnTo>
                  <a:pt x="14019365" y="754583"/>
                </a:lnTo>
                <a:lnTo>
                  <a:pt x="13993228" y="717956"/>
                </a:lnTo>
                <a:lnTo>
                  <a:pt x="13966190" y="682040"/>
                </a:lnTo>
                <a:lnTo>
                  <a:pt x="13938250" y="646836"/>
                </a:lnTo>
                <a:lnTo>
                  <a:pt x="13909447" y="612381"/>
                </a:lnTo>
                <a:lnTo>
                  <a:pt x="13879792" y="578688"/>
                </a:lnTo>
                <a:lnTo>
                  <a:pt x="13849287" y="545757"/>
                </a:lnTo>
                <a:lnTo>
                  <a:pt x="13817956" y="513626"/>
                </a:lnTo>
                <a:lnTo>
                  <a:pt x="13785825" y="482295"/>
                </a:lnTo>
                <a:lnTo>
                  <a:pt x="13752906" y="451789"/>
                </a:lnTo>
                <a:lnTo>
                  <a:pt x="13719201" y="422135"/>
                </a:lnTo>
                <a:lnTo>
                  <a:pt x="13684745" y="393319"/>
                </a:lnTo>
                <a:lnTo>
                  <a:pt x="13649554" y="365391"/>
                </a:lnTo>
                <a:lnTo>
                  <a:pt x="13613638" y="338353"/>
                </a:lnTo>
                <a:lnTo>
                  <a:pt x="13577011" y="312216"/>
                </a:lnTo>
                <a:lnTo>
                  <a:pt x="13539699" y="287007"/>
                </a:lnTo>
                <a:lnTo>
                  <a:pt x="13501713" y="262737"/>
                </a:lnTo>
                <a:lnTo>
                  <a:pt x="13463067" y="239420"/>
                </a:lnTo>
                <a:lnTo>
                  <a:pt x="13423786" y="217081"/>
                </a:lnTo>
                <a:lnTo>
                  <a:pt x="13383882" y="195745"/>
                </a:lnTo>
                <a:lnTo>
                  <a:pt x="13343369" y="175399"/>
                </a:lnTo>
                <a:lnTo>
                  <a:pt x="13302260" y="156083"/>
                </a:lnTo>
                <a:lnTo>
                  <a:pt x="13260591" y="137807"/>
                </a:lnTo>
                <a:lnTo>
                  <a:pt x="13218363" y="120599"/>
                </a:lnTo>
                <a:lnTo>
                  <a:pt x="13175590" y="104457"/>
                </a:lnTo>
                <a:lnTo>
                  <a:pt x="13132295" y="89408"/>
                </a:lnTo>
                <a:lnTo>
                  <a:pt x="13088493" y="75463"/>
                </a:lnTo>
                <a:lnTo>
                  <a:pt x="13044208" y="62649"/>
                </a:lnTo>
                <a:lnTo>
                  <a:pt x="12999441" y="50965"/>
                </a:lnTo>
                <a:lnTo>
                  <a:pt x="12954229" y="40449"/>
                </a:lnTo>
                <a:lnTo>
                  <a:pt x="12908572" y="31115"/>
                </a:lnTo>
                <a:lnTo>
                  <a:pt x="12862484" y="22961"/>
                </a:lnTo>
                <a:lnTo>
                  <a:pt x="12816002" y="16014"/>
                </a:lnTo>
                <a:lnTo>
                  <a:pt x="12769126" y="10299"/>
                </a:lnTo>
                <a:lnTo>
                  <a:pt x="12721882" y="5816"/>
                </a:lnTo>
                <a:lnTo>
                  <a:pt x="12674283" y="2603"/>
                </a:lnTo>
                <a:lnTo>
                  <a:pt x="12626340" y="660"/>
                </a:lnTo>
                <a:lnTo>
                  <a:pt x="12593447" y="215"/>
                </a:lnTo>
                <a:lnTo>
                  <a:pt x="12593447" y="0"/>
                </a:lnTo>
                <a:lnTo>
                  <a:pt x="12578080" y="0"/>
                </a:lnTo>
                <a:lnTo>
                  <a:pt x="0" y="0"/>
                </a:lnTo>
                <a:lnTo>
                  <a:pt x="0" y="590296"/>
                </a:lnTo>
                <a:lnTo>
                  <a:pt x="12593447" y="590296"/>
                </a:lnTo>
                <a:lnTo>
                  <a:pt x="12593447" y="586917"/>
                </a:lnTo>
                <a:lnTo>
                  <a:pt x="12625832" y="587756"/>
                </a:lnTo>
                <a:lnTo>
                  <a:pt x="12673838" y="590702"/>
                </a:lnTo>
                <a:lnTo>
                  <a:pt x="12721285" y="595528"/>
                </a:lnTo>
                <a:lnTo>
                  <a:pt x="12768123" y="602234"/>
                </a:lnTo>
                <a:lnTo>
                  <a:pt x="12814313" y="610743"/>
                </a:lnTo>
                <a:lnTo>
                  <a:pt x="12859817" y="621042"/>
                </a:lnTo>
                <a:lnTo>
                  <a:pt x="12904610" y="633095"/>
                </a:lnTo>
                <a:lnTo>
                  <a:pt x="12948641" y="646849"/>
                </a:lnTo>
                <a:lnTo>
                  <a:pt x="12991884" y="662254"/>
                </a:lnTo>
                <a:lnTo>
                  <a:pt x="13034302" y="679297"/>
                </a:lnTo>
                <a:lnTo>
                  <a:pt x="13075869" y="697928"/>
                </a:lnTo>
                <a:lnTo>
                  <a:pt x="13116535" y="718108"/>
                </a:lnTo>
                <a:lnTo>
                  <a:pt x="13156260" y="739800"/>
                </a:lnTo>
                <a:lnTo>
                  <a:pt x="13195021" y="762965"/>
                </a:lnTo>
                <a:lnTo>
                  <a:pt x="13232778" y="787552"/>
                </a:lnTo>
                <a:lnTo>
                  <a:pt x="13269494" y="813536"/>
                </a:lnTo>
                <a:lnTo>
                  <a:pt x="13305130" y="840867"/>
                </a:lnTo>
                <a:lnTo>
                  <a:pt x="13339661" y="869518"/>
                </a:lnTo>
                <a:lnTo>
                  <a:pt x="13373037" y="899452"/>
                </a:lnTo>
                <a:lnTo>
                  <a:pt x="13405231" y="930605"/>
                </a:lnTo>
                <a:lnTo>
                  <a:pt x="13436194" y="962964"/>
                </a:lnTo>
                <a:lnTo>
                  <a:pt x="13465912" y="996480"/>
                </a:lnTo>
                <a:lnTo>
                  <a:pt x="13494334" y="1031125"/>
                </a:lnTo>
                <a:lnTo>
                  <a:pt x="13521423" y="1066838"/>
                </a:lnTo>
                <a:lnTo>
                  <a:pt x="13547154" y="1103591"/>
                </a:lnTo>
                <a:lnTo>
                  <a:pt x="13571487" y="1141349"/>
                </a:lnTo>
                <a:lnTo>
                  <a:pt x="13594372" y="1180071"/>
                </a:lnTo>
                <a:lnTo>
                  <a:pt x="13615797" y="1219720"/>
                </a:lnTo>
                <a:lnTo>
                  <a:pt x="13635711" y="1260246"/>
                </a:lnTo>
                <a:lnTo>
                  <a:pt x="13654075" y="1301623"/>
                </a:lnTo>
                <a:lnTo>
                  <a:pt x="13670864" y="1343799"/>
                </a:lnTo>
                <a:lnTo>
                  <a:pt x="13686041" y="1386751"/>
                </a:lnTo>
                <a:lnTo>
                  <a:pt x="13699554" y="1430426"/>
                </a:lnTo>
                <a:lnTo>
                  <a:pt x="13711390" y="1474800"/>
                </a:lnTo>
                <a:lnTo>
                  <a:pt x="13721499" y="1519809"/>
                </a:lnTo>
                <a:lnTo>
                  <a:pt x="13729843" y="1565440"/>
                </a:lnTo>
                <a:lnTo>
                  <a:pt x="13736396" y="1611642"/>
                </a:lnTo>
                <a:lnTo>
                  <a:pt x="13741121" y="1658366"/>
                </a:lnTo>
                <a:lnTo>
                  <a:pt x="13743978" y="1705597"/>
                </a:lnTo>
                <a:lnTo>
                  <a:pt x="13744918" y="1753273"/>
                </a:lnTo>
                <a:lnTo>
                  <a:pt x="13743940" y="1801368"/>
                </a:lnTo>
                <a:lnTo>
                  <a:pt x="13740994" y="1849386"/>
                </a:lnTo>
                <a:lnTo>
                  <a:pt x="13736142" y="1896833"/>
                </a:lnTo>
                <a:lnTo>
                  <a:pt x="13729449" y="1943671"/>
                </a:lnTo>
                <a:lnTo>
                  <a:pt x="13720915" y="1989861"/>
                </a:lnTo>
                <a:lnTo>
                  <a:pt x="13710615" y="2035365"/>
                </a:lnTo>
                <a:lnTo>
                  <a:pt x="13698563" y="2080158"/>
                </a:lnTo>
                <a:lnTo>
                  <a:pt x="13684809" y="2124189"/>
                </a:lnTo>
                <a:lnTo>
                  <a:pt x="13669391" y="2167432"/>
                </a:lnTo>
                <a:lnTo>
                  <a:pt x="13652348" y="2209850"/>
                </a:lnTo>
                <a:lnTo>
                  <a:pt x="13633704" y="2251418"/>
                </a:lnTo>
                <a:lnTo>
                  <a:pt x="13613524" y="2292083"/>
                </a:lnTo>
                <a:lnTo>
                  <a:pt x="13591845" y="2331809"/>
                </a:lnTo>
                <a:lnTo>
                  <a:pt x="13568680" y="2370569"/>
                </a:lnTo>
                <a:lnTo>
                  <a:pt x="13544093" y="2408326"/>
                </a:lnTo>
                <a:lnTo>
                  <a:pt x="13518109" y="2445042"/>
                </a:lnTo>
                <a:lnTo>
                  <a:pt x="13490766" y="2480678"/>
                </a:lnTo>
                <a:lnTo>
                  <a:pt x="13462127" y="2515209"/>
                </a:lnTo>
                <a:lnTo>
                  <a:pt x="13432193" y="2548585"/>
                </a:lnTo>
                <a:lnTo>
                  <a:pt x="13401040" y="2580779"/>
                </a:lnTo>
                <a:lnTo>
                  <a:pt x="13368681" y="2611742"/>
                </a:lnTo>
                <a:lnTo>
                  <a:pt x="13335165" y="2641460"/>
                </a:lnTo>
                <a:lnTo>
                  <a:pt x="13300532" y="2669883"/>
                </a:lnTo>
                <a:lnTo>
                  <a:pt x="13264820" y="2696972"/>
                </a:lnTo>
                <a:lnTo>
                  <a:pt x="13228066" y="2722702"/>
                </a:lnTo>
                <a:lnTo>
                  <a:pt x="13190309" y="2747035"/>
                </a:lnTo>
                <a:lnTo>
                  <a:pt x="13151587" y="2769920"/>
                </a:lnTo>
                <a:lnTo>
                  <a:pt x="13111950" y="2791345"/>
                </a:lnTo>
                <a:lnTo>
                  <a:pt x="13071424" y="2811259"/>
                </a:lnTo>
                <a:lnTo>
                  <a:pt x="13030048" y="2829623"/>
                </a:lnTo>
                <a:lnTo>
                  <a:pt x="12987871" y="2846413"/>
                </a:lnTo>
                <a:lnTo>
                  <a:pt x="12944932" y="2861589"/>
                </a:lnTo>
                <a:lnTo>
                  <a:pt x="12901257" y="2875102"/>
                </a:lnTo>
                <a:lnTo>
                  <a:pt x="12856896" y="2886938"/>
                </a:lnTo>
                <a:lnTo>
                  <a:pt x="12811874" y="2897047"/>
                </a:lnTo>
                <a:lnTo>
                  <a:pt x="12766256" y="2905391"/>
                </a:lnTo>
                <a:lnTo>
                  <a:pt x="12720053" y="2911945"/>
                </a:lnTo>
                <a:lnTo>
                  <a:pt x="12673330" y="2916669"/>
                </a:lnTo>
                <a:lnTo>
                  <a:pt x="12626099" y="2919526"/>
                </a:lnTo>
                <a:lnTo>
                  <a:pt x="12578423" y="2920466"/>
                </a:lnTo>
                <a:lnTo>
                  <a:pt x="12578080" y="2920466"/>
                </a:lnTo>
                <a:lnTo>
                  <a:pt x="12578080" y="2916809"/>
                </a:lnTo>
                <a:lnTo>
                  <a:pt x="1518666" y="2916809"/>
                </a:lnTo>
                <a:lnTo>
                  <a:pt x="1518666" y="3507105"/>
                </a:lnTo>
                <a:lnTo>
                  <a:pt x="12578080" y="3507105"/>
                </a:lnTo>
                <a:lnTo>
                  <a:pt x="12626340" y="3506457"/>
                </a:lnTo>
                <a:lnTo>
                  <a:pt x="12674283" y="3504514"/>
                </a:lnTo>
                <a:lnTo>
                  <a:pt x="12721882" y="3501301"/>
                </a:lnTo>
                <a:lnTo>
                  <a:pt x="12769126" y="3496818"/>
                </a:lnTo>
                <a:lnTo>
                  <a:pt x="12816002" y="3491103"/>
                </a:lnTo>
                <a:lnTo>
                  <a:pt x="12862484" y="3484156"/>
                </a:lnTo>
                <a:lnTo>
                  <a:pt x="12908572" y="3476002"/>
                </a:lnTo>
                <a:lnTo>
                  <a:pt x="12954229" y="3466668"/>
                </a:lnTo>
                <a:lnTo>
                  <a:pt x="12999441" y="3456152"/>
                </a:lnTo>
                <a:lnTo>
                  <a:pt x="13044208" y="3444468"/>
                </a:lnTo>
                <a:lnTo>
                  <a:pt x="13088493" y="3431654"/>
                </a:lnTo>
                <a:lnTo>
                  <a:pt x="13132295" y="3417709"/>
                </a:lnTo>
                <a:lnTo>
                  <a:pt x="13175590" y="3402660"/>
                </a:lnTo>
                <a:lnTo>
                  <a:pt x="13218363" y="3386518"/>
                </a:lnTo>
                <a:lnTo>
                  <a:pt x="13260591" y="3369310"/>
                </a:lnTo>
                <a:lnTo>
                  <a:pt x="13302260" y="3351034"/>
                </a:lnTo>
                <a:lnTo>
                  <a:pt x="13343369" y="3331718"/>
                </a:lnTo>
                <a:lnTo>
                  <a:pt x="13383882" y="3311385"/>
                </a:lnTo>
                <a:lnTo>
                  <a:pt x="13423786" y="3290036"/>
                </a:lnTo>
                <a:lnTo>
                  <a:pt x="13463067" y="3267697"/>
                </a:lnTo>
                <a:lnTo>
                  <a:pt x="13501713" y="3244380"/>
                </a:lnTo>
                <a:lnTo>
                  <a:pt x="13539699" y="3220123"/>
                </a:lnTo>
                <a:lnTo>
                  <a:pt x="13577011" y="3194913"/>
                </a:lnTo>
                <a:lnTo>
                  <a:pt x="13613638" y="3168777"/>
                </a:lnTo>
                <a:lnTo>
                  <a:pt x="13649554" y="3141738"/>
                </a:lnTo>
                <a:lnTo>
                  <a:pt x="13684745" y="3113798"/>
                </a:lnTo>
                <a:lnTo>
                  <a:pt x="13719201" y="3084995"/>
                </a:lnTo>
                <a:lnTo>
                  <a:pt x="13752906" y="3055340"/>
                </a:lnTo>
                <a:lnTo>
                  <a:pt x="13785825" y="3024835"/>
                </a:lnTo>
                <a:lnTo>
                  <a:pt x="13817956" y="2993504"/>
                </a:lnTo>
                <a:lnTo>
                  <a:pt x="13849287" y="2961373"/>
                </a:lnTo>
                <a:lnTo>
                  <a:pt x="13879792" y="2928455"/>
                </a:lnTo>
                <a:lnTo>
                  <a:pt x="13909447" y="2894749"/>
                </a:lnTo>
                <a:lnTo>
                  <a:pt x="13938250" y="2860294"/>
                </a:lnTo>
                <a:lnTo>
                  <a:pt x="13966190" y="2825102"/>
                </a:lnTo>
                <a:lnTo>
                  <a:pt x="13993228" y="2789186"/>
                </a:lnTo>
                <a:lnTo>
                  <a:pt x="14019365" y="2752560"/>
                </a:lnTo>
                <a:lnTo>
                  <a:pt x="14044575" y="2715247"/>
                </a:lnTo>
                <a:lnTo>
                  <a:pt x="14068832" y="2677261"/>
                </a:lnTo>
                <a:lnTo>
                  <a:pt x="14092149" y="2638615"/>
                </a:lnTo>
                <a:lnTo>
                  <a:pt x="14114488" y="2599334"/>
                </a:lnTo>
                <a:lnTo>
                  <a:pt x="14135837" y="2559431"/>
                </a:lnTo>
                <a:lnTo>
                  <a:pt x="14156169" y="2518918"/>
                </a:lnTo>
                <a:lnTo>
                  <a:pt x="14175486" y="2477808"/>
                </a:lnTo>
                <a:lnTo>
                  <a:pt x="14193761" y="2436139"/>
                </a:lnTo>
                <a:lnTo>
                  <a:pt x="14210970" y="2393912"/>
                </a:lnTo>
                <a:lnTo>
                  <a:pt x="14227112" y="2351138"/>
                </a:lnTo>
                <a:lnTo>
                  <a:pt x="14242161" y="2307844"/>
                </a:lnTo>
                <a:lnTo>
                  <a:pt x="14256106" y="2264041"/>
                </a:lnTo>
                <a:lnTo>
                  <a:pt x="14268920" y="2219756"/>
                </a:lnTo>
                <a:lnTo>
                  <a:pt x="14280604" y="2174989"/>
                </a:lnTo>
                <a:lnTo>
                  <a:pt x="14291120" y="2129777"/>
                </a:lnTo>
                <a:lnTo>
                  <a:pt x="14300454" y="2084120"/>
                </a:lnTo>
                <a:lnTo>
                  <a:pt x="14308608" y="2038032"/>
                </a:lnTo>
                <a:lnTo>
                  <a:pt x="14315554" y="1991550"/>
                </a:lnTo>
                <a:lnTo>
                  <a:pt x="14321269" y="1944674"/>
                </a:lnTo>
                <a:lnTo>
                  <a:pt x="14325753" y="1897430"/>
                </a:lnTo>
                <a:lnTo>
                  <a:pt x="14328966" y="1849831"/>
                </a:lnTo>
                <a:lnTo>
                  <a:pt x="14330909" y="1801888"/>
                </a:lnTo>
                <a:lnTo>
                  <a:pt x="14331569" y="1753616"/>
                </a:lnTo>
                <a:close/>
              </a:path>
            </a:pathLst>
          </a:custGeom>
          <a:solidFill>
            <a:srgbClr val="8E5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02407" y="98806"/>
            <a:ext cx="14346555" cy="7591425"/>
            <a:chOff x="2502407" y="98806"/>
            <a:chExt cx="14346555" cy="7591425"/>
          </a:xfrm>
        </p:grpSpPr>
        <p:sp>
          <p:nvSpPr>
            <p:cNvPr id="4" name="object 4"/>
            <p:cNvSpPr/>
            <p:nvPr/>
          </p:nvSpPr>
          <p:spPr>
            <a:xfrm>
              <a:off x="2502408" y="4182617"/>
              <a:ext cx="14113510" cy="3507104"/>
            </a:xfrm>
            <a:custGeom>
              <a:avLst/>
              <a:gdLst/>
              <a:ahLst/>
              <a:cxnLst/>
              <a:rect l="l" t="t" r="r" b="b"/>
              <a:pathLst>
                <a:path w="14113510" h="3507104">
                  <a:moveTo>
                    <a:pt x="14113129" y="2916821"/>
                  </a:moveTo>
                  <a:lnTo>
                    <a:pt x="1737995" y="2916821"/>
                  </a:lnTo>
                  <a:lnTo>
                    <a:pt x="1737995" y="2920212"/>
                  </a:lnTo>
                  <a:lnTo>
                    <a:pt x="1705737" y="2919349"/>
                  </a:lnTo>
                  <a:lnTo>
                    <a:pt x="1657718" y="2916415"/>
                  </a:lnTo>
                  <a:lnTo>
                    <a:pt x="1610271" y="2911589"/>
                  </a:lnTo>
                  <a:lnTo>
                    <a:pt x="1563433" y="2904883"/>
                  </a:lnTo>
                  <a:lnTo>
                    <a:pt x="1517243" y="2896374"/>
                  </a:lnTo>
                  <a:lnTo>
                    <a:pt x="1471739" y="2886075"/>
                  </a:lnTo>
                  <a:lnTo>
                    <a:pt x="1426946" y="2874022"/>
                  </a:lnTo>
                  <a:lnTo>
                    <a:pt x="1382903" y="2860268"/>
                  </a:lnTo>
                  <a:lnTo>
                    <a:pt x="1339659" y="2844863"/>
                  </a:lnTo>
                  <a:lnTo>
                    <a:pt x="1297228" y="2827820"/>
                  </a:lnTo>
                  <a:lnTo>
                    <a:pt x="1255674" y="2809189"/>
                  </a:lnTo>
                  <a:lnTo>
                    <a:pt x="1215009" y="2789009"/>
                  </a:lnTo>
                  <a:lnTo>
                    <a:pt x="1175270" y="2767317"/>
                  </a:lnTo>
                  <a:lnTo>
                    <a:pt x="1136510" y="2744152"/>
                  </a:lnTo>
                  <a:lnTo>
                    <a:pt x="1098753" y="2719565"/>
                  </a:lnTo>
                  <a:lnTo>
                    <a:pt x="1062024" y="2693581"/>
                  </a:lnTo>
                  <a:lnTo>
                    <a:pt x="1026388" y="2666250"/>
                  </a:lnTo>
                  <a:lnTo>
                    <a:pt x="991857" y="2637599"/>
                  </a:lnTo>
                  <a:lnTo>
                    <a:pt x="958481" y="2607665"/>
                  </a:lnTo>
                  <a:lnTo>
                    <a:pt x="926287" y="2576512"/>
                  </a:lnTo>
                  <a:lnTo>
                    <a:pt x="895311" y="2544153"/>
                  </a:lnTo>
                  <a:lnTo>
                    <a:pt x="865593" y="2510637"/>
                  </a:lnTo>
                  <a:lnTo>
                    <a:pt x="837171" y="2475992"/>
                  </a:lnTo>
                  <a:lnTo>
                    <a:pt x="810069" y="2440279"/>
                  </a:lnTo>
                  <a:lnTo>
                    <a:pt x="784339" y="2403525"/>
                  </a:lnTo>
                  <a:lnTo>
                    <a:pt x="760018" y="2365768"/>
                  </a:lnTo>
                  <a:lnTo>
                    <a:pt x="737120" y="2327046"/>
                  </a:lnTo>
                  <a:lnTo>
                    <a:pt x="715695" y="2287397"/>
                  </a:lnTo>
                  <a:lnTo>
                    <a:pt x="695794" y="2246871"/>
                  </a:lnTo>
                  <a:lnTo>
                    <a:pt x="677418" y="2205494"/>
                  </a:lnTo>
                  <a:lnTo>
                    <a:pt x="660641" y="2163318"/>
                  </a:lnTo>
                  <a:lnTo>
                    <a:pt x="645464" y="2120366"/>
                  </a:lnTo>
                  <a:lnTo>
                    <a:pt x="631952" y="2076691"/>
                  </a:lnTo>
                  <a:lnTo>
                    <a:pt x="620115" y="2032317"/>
                  </a:lnTo>
                  <a:lnTo>
                    <a:pt x="610019" y="1987308"/>
                  </a:lnTo>
                  <a:lnTo>
                    <a:pt x="601675" y="1941677"/>
                  </a:lnTo>
                  <a:lnTo>
                    <a:pt x="595122" y="1895475"/>
                  </a:lnTo>
                  <a:lnTo>
                    <a:pt x="590410" y="1848751"/>
                  </a:lnTo>
                  <a:lnTo>
                    <a:pt x="587565" y="1801520"/>
                  </a:lnTo>
                  <a:lnTo>
                    <a:pt x="586625" y="1753844"/>
                  </a:lnTo>
                  <a:lnTo>
                    <a:pt x="587629" y="1705737"/>
                  </a:lnTo>
                  <a:lnTo>
                    <a:pt x="590562" y="1657731"/>
                  </a:lnTo>
                  <a:lnTo>
                    <a:pt x="595414" y="1610283"/>
                  </a:lnTo>
                  <a:lnTo>
                    <a:pt x="602107" y="1563446"/>
                  </a:lnTo>
                  <a:lnTo>
                    <a:pt x="610641" y="1517256"/>
                  </a:lnTo>
                  <a:lnTo>
                    <a:pt x="620941" y="1471752"/>
                  </a:lnTo>
                  <a:lnTo>
                    <a:pt x="632993" y="1426959"/>
                  </a:lnTo>
                  <a:lnTo>
                    <a:pt x="646747" y="1382928"/>
                  </a:lnTo>
                  <a:lnTo>
                    <a:pt x="662165" y="1339684"/>
                  </a:lnTo>
                  <a:lnTo>
                    <a:pt x="679208" y="1297266"/>
                  </a:lnTo>
                  <a:lnTo>
                    <a:pt x="697852" y="1255699"/>
                  </a:lnTo>
                  <a:lnTo>
                    <a:pt x="718032" y="1215034"/>
                  </a:lnTo>
                  <a:lnTo>
                    <a:pt x="739711" y="1175308"/>
                  </a:lnTo>
                  <a:lnTo>
                    <a:pt x="762876" y="1136548"/>
                  </a:lnTo>
                  <a:lnTo>
                    <a:pt x="787463" y="1098791"/>
                  </a:lnTo>
                  <a:lnTo>
                    <a:pt x="813447" y="1062075"/>
                  </a:lnTo>
                  <a:lnTo>
                    <a:pt x="840790" y="1026439"/>
                  </a:lnTo>
                  <a:lnTo>
                    <a:pt x="869429" y="991908"/>
                  </a:lnTo>
                  <a:lnTo>
                    <a:pt x="899363" y="958532"/>
                  </a:lnTo>
                  <a:lnTo>
                    <a:pt x="930516" y="926338"/>
                  </a:lnTo>
                  <a:lnTo>
                    <a:pt x="962875" y="895375"/>
                  </a:lnTo>
                  <a:lnTo>
                    <a:pt x="996391" y="865657"/>
                  </a:lnTo>
                  <a:lnTo>
                    <a:pt x="1031024" y="837234"/>
                  </a:lnTo>
                  <a:lnTo>
                    <a:pt x="1066736" y="810145"/>
                  </a:lnTo>
                  <a:lnTo>
                    <a:pt x="1103490" y="784415"/>
                  </a:lnTo>
                  <a:lnTo>
                    <a:pt x="1141247" y="760082"/>
                  </a:lnTo>
                  <a:lnTo>
                    <a:pt x="1179969" y="737196"/>
                  </a:lnTo>
                  <a:lnTo>
                    <a:pt x="1219606" y="715772"/>
                  </a:lnTo>
                  <a:lnTo>
                    <a:pt x="1260132" y="695858"/>
                  </a:lnTo>
                  <a:lnTo>
                    <a:pt x="1301508" y="677494"/>
                  </a:lnTo>
                  <a:lnTo>
                    <a:pt x="1343685" y="660704"/>
                  </a:lnTo>
                  <a:lnTo>
                    <a:pt x="1386624" y="645528"/>
                  </a:lnTo>
                  <a:lnTo>
                    <a:pt x="1430299" y="632015"/>
                  </a:lnTo>
                  <a:lnTo>
                    <a:pt x="1474660" y="620179"/>
                  </a:lnTo>
                  <a:lnTo>
                    <a:pt x="1519682" y="610069"/>
                  </a:lnTo>
                  <a:lnTo>
                    <a:pt x="1565300" y="601726"/>
                  </a:lnTo>
                  <a:lnTo>
                    <a:pt x="1611503" y="595172"/>
                  </a:lnTo>
                  <a:lnTo>
                    <a:pt x="1658226" y="590448"/>
                  </a:lnTo>
                  <a:lnTo>
                    <a:pt x="1705457" y="587590"/>
                  </a:lnTo>
                  <a:lnTo>
                    <a:pt x="1753133" y="586651"/>
                  </a:lnTo>
                  <a:lnTo>
                    <a:pt x="1801241" y="587629"/>
                  </a:lnTo>
                  <a:lnTo>
                    <a:pt x="1825244" y="1524"/>
                  </a:lnTo>
                  <a:lnTo>
                    <a:pt x="1789366" y="381"/>
                  </a:lnTo>
                  <a:lnTo>
                    <a:pt x="1753489" y="0"/>
                  </a:lnTo>
                  <a:lnTo>
                    <a:pt x="1705216" y="660"/>
                  </a:lnTo>
                  <a:lnTo>
                    <a:pt x="1657261" y="2603"/>
                  </a:lnTo>
                  <a:lnTo>
                    <a:pt x="1609661" y="5816"/>
                  </a:lnTo>
                  <a:lnTo>
                    <a:pt x="1562404" y="10299"/>
                  </a:lnTo>
                  <a:lnTo>
                    <a:pt x="1515529" y="16014"/>
                  </a:lnTo>
                  <a:lnTo>
                    <a:pt x="1469034" y="22961"/>
                  </a:lnTo>
                  <a:lnTo>
                    <a:pt x="1422958" y="31115"/>
                  </a:lnTo>
                  <a:lnTo>
                    <a:pt x="1377289" y="40449"/>
                  </a:lnTo>
                  <a:lnTo>
                    <a:pt x="1332077" y="50965"/>
                  </a:lnTo>
                  <a:lnTo>
                    <a:pt x="1287310" y="62649"/>
                  </a:lnTo>
                  <a:lnTo>
                    <a:pt x="1243012" y="75463"/>
                  </a:lnTo>
                  <a:lnTo>
                    <a:pt x="1199210" y="89408"/>
                  </a:lnTo>
                  <a:lnTo>
                    <a:pt x="1155915" y="104457"/>
                  </a:lnTo>
                  <a:lnTo>
                    <a:pt x="1113142" y="120599"/>
                  </a:lnTo>
                  <a:lnTo>
                    <a:pt x="1070914" y="137807"/>
                  </a:lnTo>
                  <a:lnTo>
                    <a:pt x="1029233" y="156083"/>
                  </a:lnTo>
                  <a:lnTo>
                    <a:pt x="988136" y="175399"/>
                  </a:lnTo>
                  <a:lnTo>
                    <a:pt x="947623" y="195732"/>
                  </a:lnTo>
                  <a:lnTo>
                    <a:pt x="907707" y="217081"/>
                  </a:lnTo>
                  <a:lnTo>
                    <a:pt x="868426" y="239420"/>
                  </a:lnTo>
                  <a:lnTo>
                    <a:pt x="829779" y="262737"/>
                  </a:lnTo>
                  <a:lnTo>
                    <a:pt x="791794" y="286994"/>
                  </a:lnTo>
                  <a:lnTo>
                    <a:pt x="754481" y="312204"/>
                  </a:lnTo>
                  <a:lnTo>
                    <a:pt x="717867" y="338340"/>
                  </a:lnTo>
                  <a:lnTo>
                    <a:pt x="681939" y="365379"/>
                  </a:lnTo>
                  <a:lnTo>
                    <a:pt x="646747" y="393319"/>
                  </a:lnTo>
                  <a:lnTo>
                    <a:pt x="612305" y="422122"/>
                  </a:lnTo>
                  <a:lnTo>
                    <a:pt x="578599" y="451777"/>
                  </a:lnTo>
                  <a:lnTo>
                    <a:pt x="545680" y="482282"/>
                  </a:lnTo>
                  <a:lnTo>
                    <a:pt x="513549" y="513613"/>
                  </a:lnTo>
                  <a:lnTo>
                    <a:pt x="482219" y="545744"/>
                  </a:lnTo>
                  <a:lnTo>
                    <a:pt x="451726" y="578662"/>
                  </a:lnTo>
                  <a:lnTo>
                    <a:pt x="422059" y="612368"/>
                  </a:lnTo>
                  <a:lnTo>
                    <a:pt x="393255" y="646823"/>
                  </a:lnTo>
                  <a:lnTo>
                    <a:pt x="365328" y="682015"/>
                  </a:lnTo>
                  <a:lnTo>
                    <a:pt x="338289" y="717931"/>
                  </a:lnTo>
                  <a:lnTo>
                    <a:pt x="312166" y="754557"/>
                  </a:lnTo>
                  <a:lnTo>
                    <a:pt x="286956" y="791870"/>
                  </a:lnTo>
                  <a:lnTo>
                    <a:pt x="262686" y="829856"/>
                  </a:lnTo>
                  <a:lnTo>
                    <a:pt x="239382" y="868502"/>
                  </a:lnTo>
                  <a:lnTo>
                    <a:pt x="217043" y="907783"/>
                  </a:lnTo>
                  <a:lnTo>
                    <a:pt x="195694" y="947686"/>
                  </a:lnTo>
                  <a:lnTo>
                    <a:pt x="175361" y="988199"/>
                  </a:lnTo>
                  <a:lnTo>
                    <a:pt x="156057" y="1029309"/>
                  </a:lnTo>
                  <a:lnTo>
                    <a:pt x="137782" y="1070978"/>
                  </a:lnTo>
                  <a:lnTo>
                    <a:pt x="120561" y="1113205"/>
                  </a:lnTo>
                  <a:lnTo>
                    <a:pt x="104432" y="1155979"/>
                  </a:lnTo>
                  <a:lnTo>
                    <a:pt x="89382" y="1199273"/>
                  </a:lnTo>
                  <a:lnTo>
                    <a:pt x="75438" y="1243076"/>
                  </a:lnTo>
                  <a:lnTo>
                    <a:pt x="62623" y="1287360"/>
                  </a:lnTo>
                  <a:lnTo>
                    <a:pt x="50952" y="1332128"/>
                  </a:lnTo>
                  <a:lnTo>
                    <a:pt x="40436" y="1377340"/>
                  </a:lnTo>
                  <a:lnTo>
                    <a:pt x="31089" y="1422996"/>
                  </a:lnTo>
                  <a:lnTo>
                    <a:pt x="22936" y="1469085"/>
                  </a:lnTo>
                  <a:lnTo>
                    <a:pt x="16002" y="1515567"/>
                  </a:lnTo>
                  <a:lnTo>
                    <a:pt x="10287" y="1562442"/>
                  </a:lnTo>
                  <a:lnTo>
                    <a:pt x="5803" y="1609686"/>
                  </a:lnTo>
                  <a:lnTo>
                    <a:pt x="2590" y="1657286"/>
                  </a:lnTo>
                  <a:lnTo>
                    <a:pt x="647" y="1705229"/>
                  </a:lnTo>
                  <a:lnTo>
                    <a:pt x="0" y="1753489"/>
                  </a:lnTo>
                  <a:lnTo>
                    <a:pt x="647" y="1801761"/>
                  </a:lnTo>
                  <a:lnTo>
                    <a:pt x="2590" y="1849716"/>
                  </a:lnTo>
                  <a:lnTo>
                    <a:pt x="5803" y="1897316"/>
                  </a:lnTo>
                  <a:lnTo>
                    <a:pt x="10287" y="1944573"/>
                  </a:lnTo>
                  <a:lnTo>
                    <a:pt x="16002" y="1991448"/>
                  </a:lnTo>
                  <a:lnTo>
                    <a:pt x="22936" y="2037943"/>
                  </a:lnTo>
                  <a:lnTo>
                    <a:pt x="31089" y="2084031"/>
                  </a:lnTo>
                  <a:lnTo>
                    <a:pt x="40436" y="2129688"/>
                  </a:lnTo>
                  <a:lnTo>
                    <a:pt x="50952" y="2174913"/>
                  </a:lnTo>
                  <a:lnTo>
                    <a:pt x="62623" y="2219680"/>
                  </a:lnTo>
                  <a:lnTo>
                    <a:pt x="75438" y="2263978"/>
                  </a:lnTo>
                  <a:lnTo>
                    <a:pt x="89382" y="2307780"/>
                  </a:lnTo>
                  <a:lnTo>
                    <a:pt x="104432" y="2351074"/>
                  </a:lnTo>
                  <a:lnTo>
                    <a:pt x="120561" y="2393848"/>
                  </a:lnTo>
                  <a:lnTo>
                    <a:pt x="137782" y="2436088"/>
                  </a:lnTo>
                  <a:lnTo>
                    <a:pt x="156057" y="2477770"/>
                  </a:lnTo>
                  <a:lnTo>
                    <a:pt x="175361" y="2518867"/>
                  </a:lnTo>
                  <a:lnTo>
                    <a:pt x="195694" y="2559380"/>
                  </a:lnTo>
                  <a:lnTo>
                    <a:pt x="217043" y="2599296"/>
                  </a:lnTo>
                  <a:lnTo>
                    <a:pt x="239382" y="2638577"/>
                  </a:lnTo>
                  <a:lnTo>
                    <a:pt x="262686" y="2677223"/>
                  </a:lnTo>
                  <a:lnTo>
                    <a:pt x="286956" y="2715222"/>
                  </a:lnTo>
                  <a:lnTo>
                    <a:pt x="312166" y="2752534"/>
                  </a:lnTo>
                  <a:lnTo>
                    <a:pt x="338289" y="2789161"/>
                  </a:lnTo>
                  <a:lnTo>
                    <a:pt x="365328" y="2825077"/>
                  </a:lnTo>
                  <a:lnTo>
                    <a:pt x="393255" y="2860281"/>
                  </a:lnTo>
                  <a:lnTo>
                    <a:pt x="422059" y="2894736"/>
                  </a:lnTo>
                  <a:lnTo>
                    <a:pt x="451726" y="2928429"/>
                  </a:lnTo>
                  <a:lnTo>
                    <a:pt x="482219" y="2961360"/>
                  </a:lnTo>
                  <a:lnTo>
                    <a:pt x="513549" y="2993491"/>
                  </a:lnTo>
                  <a:lnTo>
                    <a:pt x="545680" y="3024822"/>
                  </a:lnTo>
                  <a:lnTo>
                    <a:pt x="578599" y="3055328"/>
                  </a:lnTo>
                  <a:lnTo>
                    <a:pt x="612305" y="3084982"/>
                  </a:lnTo>
                  <a:lnTo>
                    <a:pt x="646747" y="3113798"/>
                  </a:lnTo>
                  <a:lnTo>
                    <a:pt x="681939" y="3141726"/>
                  </a:lnTo>
                  <a:lnTo>
                    <a:pt x="717867" y="3168764"/>
                  </a:lnTo>
                  <a:lnTo>
                    <a:pt x="754481" y="3194901"/>
                  </a:lnTo>
                  <a:lnTo>
                    <a:pt x="791794" y="3220110"/>
                  </a:lnTo>
                  <a:lnTo>
                    <a:pt x="829779" y="3244380"/>
                  </a:lnTo>
                  <a:lnTo>
                    <a:pt x="868426" y="3267697"/>
                  </a:lnTo>
                  <a:lnTo>
                    <a:pt x="907707" y="3290036"/>
                  </a:lnTo>
                  <a:lnTo>
                    <a:pt x="947623" y="3311372"/>
                  </a:lnTo>
                  <a:lnTo>
                    <a:pt x="988136" y="3331718"/>
                  </a:lnTo>
                  <a:lnTo>
                    <a:pt x="1029233" y="3351034"/>
                  </a:lnTo>
                  <a:lnTo>
                    <a:pt x="1070914" y="3369310"/>
                  </a:lnTo>
                  <a:lnTo>
                    <a:pt x="1113142" y="3386518"/>
                  </a:lnTo>
                  <a:lnTo>
                    <a:pt x="1155915" y="3402660"/>
                  </a:lnTo>
                  <a:lnTo>
                    <a:pt x="1199210" y="3417709"/>
                  </a:lnTo>
                  <a:lnTo>
                    <a:pt x="1243012" y="3431654"/>
                  </a:lnTo>
                  <a:lnTo>
                    <a:pt x="1287310" y="3444468"/>
                  </a:lnTo>
                  <a:lnTo>
                    <a:pt x="1332077" y="3456152"/>
                  </a:lnTo>
                  <a:lnTo>
                    <a:pt x="1377289" y="3466668"/>
                  </a:lnTo>
                  <a:lnTo>
                    <a:pt x="1422958" y="3476002"/>
                  </a:lnTo>
                  <a:lnTo>
                    <a:pt x="1469034" y="3484156"/>
                  </a:lnTo>
                  <a:lnTo>
                    <a:pt x="1515529" y="3491103"/>
                  </a:lnTo>
                  <a:lnTo>
                    <a:pt x="1562404" y="3496818"/>
                  </a:lnTo>
                  <a:lnTo>
                    <a:pt x="1609661" y="3501301"/>
                  </a:lnTo>
                  <a:lnTo>
                    <a:pt x="1657261" y="3504514"/>
                  </a:lnTo>
                  <a:lnTo>
                    <a:pt x="1705216" y="3506457"/>
                  </a:lnTo>
                  <a:lnTo>
                    <a:pt x="1737995" y="3506901"/>
                  </a:lnTo>
                  <a:lnTo>
                    <a:pt x="1737995" y="3507105"/>
                  </a:lnTo>
                  <a:lnTo>
                    <a:pt x="1753489" y="3507105"/>
                  </a:lnTo>
                  <a:lnTo>
                    <a:pt x="14113129" y="3507105"/>
                  </a:lnTo>
                  <a:lnTo>
                    <a:pt x="14113129" y="2916821"/>
                  </a:lnTo>
                  <a:close/>
                </a:path>
              </a:pathLst>
            </a:custGeom>
            <a:solidFill>
              <a:srgbClr val="8E5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32912" y="1516888"/>
              <a:ext cx="14092555" cy="5930265"/>
            </a:xfrm>
            <a:custGeom>
              <a:avLst/>
              <a:gdLst/>
              <a:ahLst/>
              <a:cxnLst/>
              <a:rect l="l" t="t" r="r" b="b"/>
              <a:pathLst>
                <a:path w="14092555" h="5930265">
                  <a:moveTo>
                    <a:pt x="0" y="0"/>
                  </a:moveTo>
                  <a:lnTo>
                    <a:pt x="12454127" y="46354"/>
                  </a:lnTo>
                  <a:lnTo>
                    <a:pt x="12508876" y="50780"/>
                  </a:lnTo>
                  <a:lnTo>
                    <a:pt x="12562583" y="55950"/>
                  </a:lnTo>
                  <a:lnTo>
                    <a:pt x="12615253" y="61851"/>
                  </a:lnTo>
                  <a:lnTo>
                    <a:pt x="12666892" y="68474"/>
                  </a:lnTo>
                  <a:lnTo>
                    <a:pt x="12717506" y="75807"/>
                  </a:lnTo>
                  <a:lnTo>
                    <a:pt x="12767100" y="83839"/>
                  </a:lnTo>
                  <a:lnTo>
                    <a:pt x="12815680" y="92558"/>
                  </a:lnTo>
                  <a:lnTo>
                    <a:pt x="12863252" y="101955"/>
                  </a:lnTo>
                  <a:lnTo>
                    <a:pt x="12909821" y="112017"/>
                  </a:lnTo>
                  <a:lnTo>
                    <a:pt x="12955393" y="122734"/>
                  </a:lnTo>
                  <a:lnTo>
                    <a:pt x="12999973" y="134094"/>
                  </a:lnTo>
                  <a:lnTo>
                    <a:pt x="13043568" y="146087"/>
                  </a:lnTo>
                  <a:lnTo>
                    <a:pt x="13086182" y="158701"/>
                  </a:lnTo>
                  <a:lnTo>
                    <a:pt x="13127822" y="171925"/>
                  </a:lnTo>
                  <a:lnTo>
                    <a:pt x="13168493" y="185749"/>
                  </a:lnTo>
                  <a:lnTo>
                    <a:pt x="13208201" y="200160"/>
                  </a:lnTo>
                  <a:lnTo>
                    <a:pt x="13246951" y="215148"/>
                  </a:lnTo>
                  <a:lnTo>
                    <a:pt x="13284750" y="230703"/>
                  </a:lnTo>
                  <a:lnTo>
                    <a:pt x="13321602" y="246811"/>
                  </a:lnTo>
                  <a:lnTo>
                    <a:pt x="13357514" y="263464"/>
                  </a:lnTo>
                  <a:lnTo>
                    <a:pt x="13392490" y="280649"/>
                  </a:lnTo>
                  <a:lnTo>
                    <a:pt x="13426538" y="298355"/>
                  </a:lnTo>
                  <a:lnTo>
                    <a:pt x="13491867" y="335288"/>
                  </a:lnTo>
                  <a:lnTo>
                    <a:pt x="13553547" y="374173"/>
                  </a:lnTo>
                  <a:lnTo>
                    <a:pt x="13611622" y="414921"/>
                  </a:lnTo>
                  <a:lnTo>
                    <a:pt x="13666138" y="457445"/>
                  </a:lnTo>
                  <a:lnTo>
                    <a:pt x="13717141" y="501655"/>
                  </a:lnTo>
                  <a:lnTo>
                    <a:pt x="13764675" y="547462"/>
                  </a:lnTo>
                  <a:lnTo>
                    <a:pt x="13808785" y="594778"/>
                  </a:lnTo>
                  <a:lnTo>
                    <a:pt x="13849517" y="643513"/>
                  </a:lnTo>
                  <a:lnTo>
                    <a:pt x="13886916" y="693580"/>
                  </a:lnTo>
                  <a:lnTo>
                    <a:pt x="13921026" y="744888"/>
                  </a:lnTo>
                  <a:lnTo>
                    <a:pt x="13951894" y="797350"/>
                  </a:lnTo>
                  <a:lnTo>
                    <a:pt x="13979565" y="850877"/>
                  </a:lnTo>
                  <a:lnTo>
                    <a:pt x="14004083" y="905379"/>
                  </a:lnTo>
                  <a:lnTo>
                    <a:pt x="14025494" y="960769"/>
                  </a:lnTo>
                  <a:lnTo>
                    <a:pt x="14043842" y="1016956"/>
                  </a:lnTo>
                  <a:lnTo>
                    <a:pt x="14059174" y="1073854"/>
                  </a:lnTo>
                  <a:lnTo>
                    <a:pt x="14071534" y="1131371"/>
                  </a:lnTo>
                  <a:lnTo>
                    <a:pt x="14080968" y="1189421"/>
                  </a:lnTo>
                  <a:lnTo>
                    <a:pt x="14087521" y="1247914"/>
                  </a:lnTo>
                  <a:lnTo>
                    <a:pt x="14091237" y="1306761"/>
                  </a:lnTo>
                  <a:lnTo>
                    <a:pt x="14092162" y="1365873"/>
                  </a:lnTo>
                  <a:lnTo>
                    <a:pt x="14091593" y="1395502"/>
                  </a:lnTo>
                  <a:lnTo>
                    <a:pt x="14088416" y="1454846"/>
                  </a:lnTo>
                  <a:lnTo>
                    <a:pt x="14082562" y="1514234"/>
                  </a:lnTo>
                  <a:lnTo>
                    <a:pt x="14074075" y="1573576"/>
                  </a:lnTo>
                  <a:lnTo>
                    <a:pt x="14063001" y="1632785"/>
                  </a:lnTo>
                  <a:lnTo>
                    <a:pt x="14049384" y="1691771"/>
                  </a:lnTo>
                  <a:lnTo>
                    <a:pt x="14033270" y="1750445"/>
                  </a:lnTo>
                  <a:lnTo>
                    <a:pt x="14014704" y="1808719"/>
                  </a:lnTo>
                  <a:lnTo>
                    <a:pt x="13993731" y="1866503"/>
                  </a:lnTo>
                  <a:lnTo>
                    <a:pt x="13970396" y="1923710"/>
                  </a:lnTo>
                  <a:lnTo>
                    <a:pt x="13944745" y="1980250"/>
                  </a:lnTo>
                  <a:lnTo>
                    <a:pt x="13916823" y="2036034"/>
                  </a:lnTo>
                  <a:lnTo>
                    <a:pt x="13886674" y="2090974"/>
                  </a:lnTo>
                  <a:lnTo>
                    <a:pt x="13854345" y="2144981"/>
                  </a:lnTo>
                  <a:lnTo>
                    <a:pt x="13819880" y="2197966"/>
                  </a:lnTo>
                  <a:lnTo>
                    <a:pt x="13783325" y="2249840"/>
                  </a:lnTo>
                  <a:lnTo>
                    <a:pt x="13744724" y="2300514"/>
                  </a:lnTo>
                  <a:lnTo>
                    <a:pt x="13704123" y="2349901"/>
                  </a:lnTo>
                  <a:lnTo>
                    <a:pt x="13661567" y="2397910"/>
                  </a:lnTo>
                  <a:lnTo>
                    <a:pt x="13617101" y="2444453"/>
                  </a:lnTo>
                  <a:lnTo>
                    <a:pt x="13570771" y="2489442"/>
                  </a:lnTo>
                  <a:lnTo>
                    <a:pt x="13522621" y="2532788"/>
                  </a:lnTo>
                  <a:lnTo>
                    <a:pt x="13472697" y="2574401"/>
                  </a:lnTo>
                  <a:lnTo>
                    <a:pt x="13421044" y="2614193"/>
                  </a:lnTo>
                  <a:lnTo>
                    <a:pt x="13367708" y="2652075"/>
                  </a:lnTo>
                  <a:lnTo>
                    <a:pt x="13312732" y="2687959"/>
                  </a:lnTo>
                  <a:lnTo>
                    <a:pt x="13256163" y="2721755"/>
                  </a:lnTo>
                  <a:lnTo>
                    <a:pt x="13198046" y="2753375"/>
                  </a:lnTo>
                  <a:lnTo>
                    <a:pt x="13138426" y="2782730"/>
                  </a:lnTo>
                  <a:lnTo>
                    <a:pt x="13077348" y="2809732"/>
                  </a:lnTo>
                  <a:lnTo>
                    <a:pt x="13014857" y="2834290"/>
                  </a:lnTo>
                  <a:lnTo>
                    <a:pt x="12950998" y="2856318"/>
                  </a:lnTo>
                  <a:lnTo>
                    <a:pt x="12885818" y="2875725"/>
                  </a:lnTo>
                  <a:lnTo>
                    <a:pt x="12819360" y="2892424"/>
                  </a:lnTo>
                  <a:lnTo>
                    <a:pt x="12751670" y="2906325"/>
                  </a:lnTo>
                  <a:lnTo>
                    <a:pt x="12682793" y="2917339"/>
                  </a:lnTo>
                  <a:lnTo>
                    <a:pt x="12612775" y="2925378"/>
                  </a:lnTo>
                  <a:lnTo>
                    <a:pt x="12541660" y="2930353"/>
                  </a:lnTo>
                  <a:lnTo>
                    <a:pt x="12469494" y="2932175"/>
                  </a:lnTo>
                  <a:lnTo>
                    <a:pt x="1512315" y="2978530"/>
                  </a:lnTo>
                  <a:lnTo>
                    <a:pt x="1458180" y="2986453"/>
                  </a:lnTo>
                  <a:lnTo>
                    <a:pt x="1405196" y="2995191"/>
                  </a:lnTo>
                  <a:lnTo>
                    <a:pt x="1353355" y="3004731"/>
                  </a:lnTo>
                  <a:lnTo>
                    <a:pt x="1302650" y="3015058"/>
                  </a:lnTo>
                  <a:lnTo>
                    <a:pt x="1253074" y="3026159"/>
                  </a:lnTo>
                  <a:lnTo>
                    <a:pt x="1204618" y="3038021"/>
                  </a:lnTo>
                  <a:lnTo>
                    <a:pt x="1157274" y="3050630"/>
                  </a:lnTo>
                  <a:lnTo>
                    <a:pt x="1111036" y="3063971"/>
                  </a:lnTo>
                  <a:lnTo>
                    <a:pt x="1065894" y="3078032"/>
                  </a:lnTo>
                  <a:lnTo>
                    <a:pt x="1021842" y="3092798"/>
                  </a:lnTo>
                  <a:lnTo>
                    <a:pt x="978872" y="3108256"/>
                  </a:lnTo>
                  <a:lnTo>
                    <a:pt x="936976" y="3124392"/>
                  </a:lnTo>
                  <a:lnTo>
                    <a:pt x="896146" y="3141192"/>
                  </a:lnTo>
                  <a:lnTo>
                    <a:pt x="856374" y="3158642"/>
                  </a:lnTo>
                  <a:lnTo>
                    <a:pt x="817653" y="3176729"/>
                  </a:lnTo>
                  <a:lnTo>
                    <a:pt x="779976" y="3195439"/>
                  </a:lnTo>
                  <a:lnTo>
                    <a:pt x="743333" y="3214759"/>
                  </a:lnTo>
                  <a:lnTo>
                    <a:pt x="707718" y="3234673"/>
                  </a:lnTo>
                  <a:lnTo>
                    <a:pt x="673122" y="3255170"/>
                  </a:lnTo>
                  <a:lnTo>
                    <a:pt x="639539" y="3276235"/>
                  </a:lnTo>
                  <a:lnTo>
                    <a:pt x="606959" y="3297854"/>
                  </a:lnTo>
                  <a:lnTo>
                    <a:pt x="575377" y="3320014"/>
                  </a:lnTo>
                  <a:lnTo>
                    <a:pt x="515170" y="3365899"/>
                  </a:lnTo>
                  <a:lnTo>
                    <a:pt x="458856" y="3413783"/>
                  </a:lnTo>
                  <a:lnTo>
                    <a:pt x="406373" y="3463553"/>
                  </a:lnTo>
                  <a:lnTo>
                    <a:pt x="357659" y="3515102"/>
                  </a:lnTo>
                  <a:lnTo>
                    <a:pt x="312652" y="3568317"/>
                  </a:lnTo>
                  <a:lnTo>
                    <a:pt x="271291" y="3623091"/>
                  </a:lnTo>
                  <a:lnTo>
                    <a:pt x="233513" y="3679312"/>
                  </a:lnTo>
                  <a:lnTo>
                    <a:pt x="199256" y="3736872"/>
                  </a:lnTo>
                  <a:lnTo>
                    <a:pt x="168459" y="3795659"/>
                  </a:lnTo>
                  <a:lnTo>
                    <a:pt x="141059" y="3855564"/>
                  </a:lnTo>
                  <a:lnTo>
                    <a:pt x="116995" y="3916477"/>
                  </a:lnTo>
                  <a:lnTo>
                    <a:pt x="96204" y="3978289"/>
                  </a:lnTo>
                  <a:lnTo>
                    <a:pt x="78624" y="4040889"/>
                  </a:lnTo>
                  <a:lnTo>
                    <a:pt x="64194" y="4104167"/>
                  </a:lnTo>
                  <a:lnTo>
                    <a:pt x="52852" y="4168014"/>
                  </a:lnTo>
                  <a:lnTo>
                    <a:pt x="44535" y="4232319"/>
                  </a:lnTo>
                  <a:lnTo>
                    <a:pt x="39182" y="4296973"/>
                  </a:lnTo>
                  <a:lnTo>
                    <a:pt x="36731" y="4361865"/>
                  </a:lnTo>
                  <a:lnTo>
                    <a:pt x="36574" y="4394367"/>
                  </a:lnTo>
                  <a:lnTo>
                    <a:pt x="37120" y="4426887"/>
                  </a:lnTo>
                  <a:lnTo>
                    <a:pt x="40286" y="4491927"/>
                  </a:lnTo>
                  <a:lnTo>
                    <a:pt x="46169" y="4556876"/>
                  </a:lnTo>
                  <a:lnTo>
                    <a:pt x="54705" y="4621625"/>
                  </a:lnTo>
                  <a:lnTo>
                    <a:pt x="65833" y="4686062"/>
                  </a:lnTo>
                  <a:lnTo>
                    <a:pt x="79491" y="4750079"/>
                  </a:lnTo>
                  <a:lnTo>
                    <a:pt x="95617" y="4813565"/>
                  </a:lnTo>
                  <a:lnTo>
                    <a:pt x="114150" y="4876411"/>
                  </a:lnTo>
                  <a:lnTo>
                    <a:pt x="135026" y="4938505"/>
                  </a:lnTo>
                  <a:lnTo>
                    <a:pt x="158184" y="4999740"/>
                  </a:lnTo>
                  <a:lnTo>
                    <a:pt x="183563" y="5060004"/>
                  </a:lnTo>
                  <a:lnTo>
                    <a:pt x="211100" y="5119188"/>
                  </a:lnTo>
                  <a:lnTo>
                    <a:pt x="240734" y="5177182"/>
                  </a:lnTo>
                  <a:lnTo>
                    <a:pt x="272401" y="5233875"/>
                  </a:lnTo>
                  <a:lnTo>
                    <a:pt x="306041" y="5289159"/>
                  </a:lnTo>
                  <a:lnTo>
                    <a:pt x="341592" y="5342923"/>
                  </a:lnTo>
                  <a:lnTo>
                    <a:pt x="378991" y="5395057"/>
                  </a:lnTo>
                  <a:lnTo>
                    <a:pt x="418176" y="5445451"/>
                  </a:lnTo>
                  <a:lnTo>
                    <a:pt x="459086" y="5493995"/>
                  </a:lnTo>
                  <a:lnTo>
                    <a:pt x="501659" y="5540580"/>
                  </a:lnTo>
                  <a:lnTo>
                    <a:pt x="545832" y="5585096"/>
                  </a:lnTo>
                  <a:lnTo>
                    <a:pt x="591544" y="5627432"/>
                  </a:lnTo>
                  <a:lnTo>
                    <a:pt x="638732" y="5667478"/>
                  </a:lnTo>
                  <a:lnTo>
                    <a:pt x="687336" y="5705126"/>
                  </a:lnTo>
                  <a:lnTo>
                    <a:pt x="737292" y="5740264"/>
                  </a:lnTo>
                  <a:lnTo>
                    <a:pt x="788539" y="5772783"/>
                  </a:lnTo>
                  <a:lnTo>
                    <a:pt x="841015" y="5802574"/>
                  </a:lnTo>
                  <a:lnTo>
                    <a:pt x="894658" y="5829525"/>
                  </a:lnTo>
                  <a:lnTo>
                    <a:pt x="949406" y="5853527"/>
                  </a:lnTo>
                  <a:lnTo>
                    <a:pt x="1005196" y="5874471"/>
                  </a:lnTo>
                  <a:lnTo>
                    <a:pt x="1061968" y="5892246"/>
                  </a:lnTo>
                  <a:lnTo>
                    <a:pt x="1119659" y="5906743"/>
                  </a:lnTo>
                  <a:lnTo>
                    <a:pt x="1178208" y="5917851"/>
                  </a:lnTo>
                  <a:lnTo>
                    <a:pt x="1237551" y="5925461"/>
                  </a:lnTo>
                  <a:lnTo>
                    <a:pt x="1297627" y="5929462"/>
                  </a:lnTo>
                  <a:lnTo>
                    <a:pt x="1327921" y="5930075"/>
                  </a:lnTo>
                  <a:lnTo>
                    <a:pt x="1358375" y="5929745"/>
                  </a:lnTo>
                  <a:lnTo>
                    <a:pt x="1388982" y="5928458"/>
                  </a:lnTo>
                  <a:lnTo>
                    <a:pt x="1419733" y="5926200"/>
                  </a:lnTo>
                  <a:lnTo>
                    <a:pt x="13889354" y="5895339"/>
                  </a:lnTo>
                </a:path>
              </a:pathLst>
            </a:custGeom>
            <a:ln w="4762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37683" y="1832229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369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62704" y="136906"/>
              <a:ext cx="1950085" cy="1656080"/>
            </a:xfrm>
            <a:custGeom>
              <a:avLst/>
              <a:gdLst/>
              <a:ahLst/>
              <a:cxnLst/>
              <a:rect l="l" t="t" r="r" b="b"/>
              <a:pathLst>
                <a:path w="1950085" h="1656080">
                  <a:moveTo>
                    <a:pt x="974979" y="0"/>
                  </a:moveTo>
                  <a:lnTo>
                    <a:pt x="923197" y="1147"/>
                  </a:lnTo>
                  <a:lnTo>
                    <a:pt x="872120" y="4552"/>
                  </a:lnTo>
                  <a:lnTo>
                    <a:pt x="821814" y="10157"/>
                  </a:lnTo>
                  <a:lnTo>
                    <a:pt x="772347" y="17906"/>
                  </a:lnTo>
                  <a:lnTo>
                    <a:pt x="723786" y="27739"/>
                  </a:lnTo>
                  <a:lnTo>
                    <a:pt x="676199" y="39601"/>
                  </a:lnTo>
                  <a:lnTo>
                    <a:pt x="629653" y="53435"/>
                  </a:lnTo>
                  <a:lnTo>
                    <a:pt x="584215" y="69182"/>
                  </a:lnTo>
                  <a:lnTo>
                    <a:pt x="539953" y="86787"/>
                  </a:lnTo>
                  <a:lnTo>
                    <a:pt x="496934" y="106190"/>
                  </a:lnTo>
                  <a:lnTo>
                    <a:pt x="455225" y="127337"/>
                  </a:lnTo>
                  <a:lnTo>
                    <a:pt x="414894" y="150168"/>
                  </a:lnTo>
                  <a:lnTo>
                    <a:pt x="376008" y="174627"/>
                  </a:lnTo>
                  <a:lnTo>
                    <a:pt x="338635" y="200657"/>
                  </a:lnTo>
                  <a:lnTo>
                    <a:pt x="302842" y="228200"/>
                  </a:lnTo>
                  <a:lnTo>
                    <a:pt x="268696" y="257200"/>
                  </a:lnTo>
                  <a:lnTo>
                    <a:pt x="236265" y="287599"/>
                  </a:lnTo>
                  <a:lnTo>
                    <a:pt x="205616" y="319340"/>
                  </a:lnTo>
                  <a:lnTo>
                    <a:pt x="176816" y="352365"/>
                  </a:lnTo>
                  <a:lnTo>
                    <a:pt x="149933" y="386617"/>
                  </a:lnTo>
                  <a:lnTo>
                    <a:pt x="125035" y="422040"/>
                  </a:lnTo>
                  <a:lnTo>
                    <a:pt x="102188" y="458576"/>
                  </a:lnTo>
                  <a:lnTo>
                    <a:pt x="81459" y="496167"/>
                  </a:lnTo>
                  <a:lnTo>
                    <a:pt x="62917" y="534757"/>
                  </a:lnTo>
                  <a:lnTo>
                    <a:pt x="46629" y="574289"/>
                  </a:lnTo>
                  <a:lnTo>
                    <a:pt x="32662" y="614704"/>
                  </a:lnTo>
                  <a:lnTo>
                    <a:pt x="21083" y="655946"/>
                  </a:lnTo>
                  <a:lnTo>
                    <a:pt x="11960" y="697958"/>
                  </a:lnTo>
                  <a:lnTo>
                    <a:pt x="5360" y="740682"/>
                  </a:lnTo>
                  <a:lnTo>
                    <a:pt x="1351" y="784062"/>
                  </a:lnTo>
                  <a:lnTo>
                    <a:pt x="0" y="828040"/>
                  </a:lnTo>
                  <a:lnTo>
                    <a:pt x="1351" y="872017"/>
                  </a:lnTo>
                  <a:lnTo>
                    <a:pt x="5360" y="915397"/>
                  </a:lnTo>
                  <a:lnTo>
                    <a:pt x="11960" y="958121"/>
                  </a:lnTo>
                  <a:lnTo>
                    <a:pt x="21083" y="1000133"/>
                  </a:lnTo>
                  <a:lnTo>
                    <a:pt x="32662" y="1041375"/>
                  </a:lnTo>
                  <a:lnTo>
                    <a:pt x="46629" y="1081790"/>
                  </a:lnTo>
                  <a:lnTo>
                    <a:pt x="62917" y="1121322"/>
                  </a:lnTo>
                  <a:lnTo>
                    <a:pt x="81459" y="1159912"/>
                  </a:lnTo>
                  <a:lnTo>
                    <a:pt x="102188" y="1197503"/>
                  </a:lnTo>
                  <a:lnTo>
                    <a:pt x="125035" y="1234039"/>
                  </a:lnTo>
                  <a:lnTo>
                    <a:pt x="149933" y="1269462"/>
                  </a:lnTo>
                  <a:lnTo>
                    <a:pt x="176816" y="1303714"/>
                  </a:lnTo>
                  <a:lnTo>
                    <a:pt x="205616" y="1336739"/>
                  </a:lnTo>
                  <a:lnTo>
                    <a:pt x="236265" y="1368480"/>
                  </a:lnTo>
                  <a:lnTo>
                    <a:pt x="268696" y="1398879"/>
                  </a:lnTo>
                  <a:lnTo>
                    <a:pt x="302842" y="1427879"/>
                  </a:lnTo>
                  <a:lnTo>
                    <a:pt x="338635" y="1455422"/>
                  </a:lnTo>
                  <a:lnTo>
                    <a:pt x="376008" y="1481452"/>
                  </a:lnTo>
                  <a:lnTo>
                    <a:pt x="414894" y="1505911"/>
                  </a:lnTo>
                  <a:lnTo>
                    <a:pt x="455225" y="1528742"/>
                  </a:lnTo>
                  <a:lnTo>
                    <a:pt x="496934" y="1549889"/>
                  </a:lnTo>
                  <a:lnTo>
                    <a:pt x="539953" y="1569292"/>
                  </a:lnTo>
                  <a:lnTo>
                    <a:pt x="584215" y="1586897"/>
                  </a:lnTo>
                  <a:lnTo>
                    <a:pt x="629653" y="1602644"/>
                  </a:lnTo>
                  <a:lnTo>
                    <a:pt x="676199" y="1616478"/>
                  </a:lnTo>
                  <a:lnTo>
                    <a:pt x="723786" y="1628340"/>
                  </a:lnTo>
                  <a:lnTo>
                    <a:pt x="772347" y="1638173"/>
                  </a:lnTo>
                  <a:lnTo>
                    <a:pt x="821814" y="1645922"/>
                  </a:lnTo>
                  <a:lnTo>
                    <a:pt x="872120" y="1651527"/>
                  </a:lnTo>
                  <a:lnTo>
                    <a:pt x="923197" y="1654932"/>
                  </a:lnTo>
                  <a:lnTo>
                    <a:pt x="974979" y="1656079"/>
                  </a:lnTo>
                  <a:lnTo>
                    <a:pt x="1026760" y="1654932"/>
                  </a:lnTo>
                  <a:lnTo>
                    <a:pt x="1077839" y="1651527"/>
                  </a:lnTo>
                  <a:lnTo>
                    <a:pt x="1128146" y="1645922"/>
                  </a:lnTo>
                  <a:lnTo>
                    <a:pt x="1177616" y="1638173"/>
                  </a:lnTo>
                  <a:lnTo>
                    <a:pt x="1226180" y="1628340"/>
                  </a:lnTo>
                  <a:lnTo>
                    <a:pt x="1273770" y="1616478"/>
                  </a:lnTo>
                  <a:lnTo>
                    <a:pt x="1320321" y="1602644"/>
                  </a:lnTo>
                  <a:lnTo>
                    <a:pt x="1365763" y="1586897"/>
                  </a:lnTo>
                  <a:lnTo>
                    <a:pt x="1410030" y="1569292"/>
                  </a:lnTo>
                  <a:lnTo>
                    <a:pt x="1453055" y="1549889"/>
                  </a:lnTo>
                  <a:lnTo>
                    <a:pt x="1494769" y="1528742"/>
                  </a:lnTo>
                  <a:lnTo>
                    <a:pt x="1535105" y="1505911"/>
                  </a:lnTo>
                  <a:lnTo>
                    <a:pt x="1573997" y="1481452"/>
                  </a:lnTo>
                  <a:lnTo>
                    <a:pt x="1611376" y="1455422"/>
                  </a:lnTo>
                  <a:lnTo>
                    <a:pt x="1647175" y="1427879"/>
                  </a:lnTo>
                  <a:lnTo>
                    <a:pt x="1681327" y="1398879"/>
                  </a:lnTo>
                  <a:lnTo>
                    <a:pt x="1713765" y="1368480"/>
                  </a:lnTo>
                  <a:lnTo>
                    <a:pt x="1744420" y="1336739"/>
                  </a:lnTo>
                  <a:lnTo>
                    <a:pt x="1773225" y="1303714"/>
                  </a:lnTo>
                  <a:lnTo>
                    <a:pt x="1800114" y="1269462"/>
                  </a:lnTo>
                  <a:lnTo>
                    <a:pt x="1825018" y="1234039"/>
                  </a:lnTo>
                  <a:lnTo>
                    <a:pt x="1847871" y="1197503"/>
                  </a:lnTo>
                  <a:lnTo>
                    <a:pt x="1868604" y="1159912"/>
                  </a:lnTo>
                  <a:lnTo>
                    <a:pt x="1887150" y="1121322"/>
                  </a:lnTo>
                  <a:lnTo>
                    <a:pt x="1903442" y="1081790"/>
                  </a:lnTo>
                  <a:lnTo>
                    <a:pt x="1917413" y="1041375"/>
                  </a:lnTo>
                  <a:lnTo>
                    <a:pt x="1928995" y="1000133"/>
                  </a:lnTo>
                  <a:lnTo>
                    <a:pt x="1938121" y="958121"/>
                  </a:lnTo>
                  <a:lnTo>
                    <a:pt x="1944722" y="915397"/>
                  </a:lnTo>
                  <a:lnTo>
                    <a:pt x="1948733" y="872017"/>
                  </a:lnTo>
                  <a:lnTo>
                    <a:pt x="1950085" y="828040"/>
                  </a:lnTo>
                  <a:lnTo>
                    <a:pt x="1948733" y="784062"/>
                  </a:lnTo>
                  <a:lnTo>
                    <a:pt x="1944722" y="740682"/>
                  </a:lnTo>
                  <a:lnTo>
                    <a:pt x="1938121" y="697958"/>
                  </a:lnTo>
                  <a:lnTo>
                    <a:pt x="1928995" y="655946"/>
                  </a:lnTo>
                  <a:lnTo>
                    <a:pt x="1917413" y="614704"/>
                  </a:lnTo>
                  <a:lnTo>
                    <a:pt x="1903442" y="574289"/>
                  </a:lnTo>
                  <a:lnTo>
                    <a:pt x="1887150" y="534757"/>
                  </a:lnTo>
                  <a:lnTo>
                    <a:pt x="1868604" y="496167"/>
                  </a:lnTo>
                  <a:lnTo>
                    <a:pt x="1847871" y="458576"/>
                  </a:lnTo>
                  <a:lnTo>
                    <a:pt x="1825018" y="422040"/>
                  </a:lnTo>
                  <a:lnTo>
                    <a:pt x="1800114" y="386617"/>
                  </a:lnTo>
                  <a:lnTo>
                    <a:pt x="1773225" y="352365"/>
                  </a:lnTo>
                  <a:lnTo>
                    <a:pt x="1744420" y="319340"/>
                  </a:lnTo>
                  <a:lnTo>
                    <a:pt x="1713765" y="287599"/>
                  </a:lnTo>
                  <a:lnTo>
                    <a:pt x="1681327" y="257200"/>
                  </a:lnTo>
                  <a:lnTo>
                    <a:pt x="1647175" y="228200"/>
                  </a:lnTo>
                  <a:lnTo>
                    <a:pt x="1611376" y="200657"/>
                  </a:lnTo>
                  <a:lnTo>
                    <a:pt x="1573997" y="174627"/>
                  </a:lnTo>
                  <a:lnTo>
                    <a:pt x="1535105" y="150168"/>
                  </a:lnTo>
                  <a:lnTo>
                    <a:pt x="1494769" y="127337"/>
                  </a:lnTo>
                  <a:lnTo>
                    <a:pt x="1453055" y="106190"/>
                  </a:lnTo>
                  <a:lnTo>
                    <a:pt x="1410030" y="86787"/>
                  </a:lnTo>
                  <a:lnTo>
                    <a:pt x="1365763" y="69182"/>
                  </a:lnTo>
                  <a:lnTo>
                    <a:pt x="1320321" y="53435"/>
                  </a:lnTo>
                  <a:lnTo>
                    <a:pt x="1273770" y="39601"/>
                  </a:lnTo>
                  <a:lnTo>
                    <a:pt x="1226180" y="27739"/>
                  </a:lnTo>
                  <a:lnTo>
                    <a:pt x="1177616" y="17906"/>
                  </a:lnTo>
                  <a:lnTo>
                    <a:pt x="1128146" y="10157"/>
                  </a:lnTo>
                  <a:lnTo>
                    <a:pt x="1077839" y="4552"/>
                  </a:lnTo>
                  <a:lnTo>
                    <a:pt x="1026760" y="1147"/>
                  </a:lnTo>
                  <a:lnTo>
                    <a:pt x="974979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62704" y="136906"/>
              <a:ext cx="1950085" cy="1656080"/>
            </a:xfrm>
            <a:custGeom>
              <a:avLst/>
              <a:gdLst/>
              <a:ahLst/>
              <a:cxnLst/>
              <a:rect l="l" t="t" r="r" b="b"/>
              <a:pathLst>
                <a:path w="1950085" h="1656080">
                  <a:moveTo>
                    <a:pt x="0" y="828040"/>
                  </a:moveTo>
                  <a:lnTo>
                    <a:pt x="1351" y="784062"/>
                  </a:lnTo>
                  <a:lnTo>
                    <a:pt x="5360" y="740682"/>
                  </a:lnTo>
                  <a:lnTo>
                    <a:pt x="11960" y="697958"/>
                  </a:lnTo>
                  <a:lnTo>
                    <a:pt x="21083" y="655946"/>
                  </a:lnTo>
                  <a:lnTo>
                    <a:pt x="32662" y="614704"/>
                  </a:lnTo>
                  <a:lnTo>
                    <a:pt x="46629" y="574289"/>
                  </a:lnTo>
                  <a:lnTo>
                    <a:pt x="62917" y="534757"/>
                  </a:lnTo>
                  <a:lnTo>
                    <a:pt x="81459" y="496167"/>
                  </a:lnTo>
                  <a:lnTo>
                    <a:pt x="102188" y="458576"/>
                  </a:lnTo>
                  <a:lnTo>
                    <a:pt x="125035" y="422040"/>
                  </a:lnTo>
                  <a:lnTo>
                    <a:pt x="149933" y="386617"/>
                  </a:lnTo>
                  <a:lnTo>
                    <a:pt x="176816" y="352365"/>
                  </a:lnTo>
                  <a:lnTo>
                    <a:pt x="205616" y="319340"/>
                  </a:lnTo>
                  <a:lnTo>
                    <a:pt x="236265" y="287599"/>
                  </a:lnTo>
                  <a:lnTo>
                    <a:pt x="268696" y="257200"/>
                  </a:lnTo>
                  <a:lnTo>
                    <a:pt x="302842" y="228200"/>
                  </a:lnTo>
                  <a:lnTo>
                    <a:pt x="338635" y="200657"/>
                  </a:lnTo>
                  <a:lnTo>
                    <a:pt x="376008" y="174627"/>
                  </a:lnTo>
                  <a:lnTo>
                    <a:pt x="414894" y="150168"/>
                  </a:lnTo>
                  <a:lnTo>
                    <a:pt x="455225" y="127337"/>
                  </a:lnTo>
                  <a:lnTo>
                    <a:pt x="496934" y="106190"/>
                  </a:lnTo>
                  <a:lnTo>
                    <a:pt x="539953" y="86787"/>
                  </a:lnTo>
                  <a:lnTo>
                    <a:pt x="584215" y="69182"/>
                  </a:lnTo>
                  <a:lnTo>
                    <a:pt x="629653" y="53435"/>
                  </a:lnTo>
                  <a:lnTo>
                    <a:pt x="676199" y="39601"/>
                  </a:lnTo>
                  <a:lnTo>
                    <a:pt x="723786" y="27739"/>
                  </a:lnTo>
                  <a:lnTo>
                    <a:pt x="772347" y="17906"/>
                  </a:lnTo>
                  <a:lnTo>
                    <a:pt x="821814" y="10157"/>
                  </a:lnTo>
                  <a:lnTo>
                    <a:pt x="872120" y="4552"/>
                  </a:lnTo>
                  <a:lnTo>
                    <a:pt x="923197" y="1147"/>
                  </a:lnTo>
                  <a:lnTo>
                    <a:pt x="974979" y="0"/>
                  </a:lnTo>
                  <a:lnTo>
                    <a:pt x="1026760" y="1147"/>
                  </a:lnTo>
                  <a:lnTo>
                    <a:pt x="1077839" y="4552"/>
                  </a:lnTo>
                  <a:lnTo>
                    <a:pt x="1128146" y="10157"/>
                  </a:lnTo>
                  <a:lnTo>
                    <a:pt x="1177616" y="17906"/>
                  </a:lnTo>
                  <a:lnTo>
                    <a:pt x="1226180" y="27739"/>
                  </a:lnTo>
                  <a:lnTo>
                    <a:pt x="1273770" y="39601"/>
                  </a:lnTo>
                  <a:lnTo>
                    <a:pt x="1320321" y="53435"/>
                  </a:lnTo>
                  <a:lnTo>
                    <a:pt x="1365763" y="69182"/>
                  </a:lnTo>
                  <a:lnTo>
                    <a:pt x="1410030" y="86787"/>
                  </a:lnTo>
                  <a:lnTo>
                    <a:pt x="1453055" y="106190"/>
                  </a:lnTo>
                  <a:lnTo>
                    <a:pt x="1494769" y="127337"/>
                  </a:lnTo>
                  <a:lnTo>
                    <a:pt x="1535105" y="150168"/>
                  </a:lnTo>
                  <a:lnTo>
                    <a:pt x="1573997" y="174627"/>
                  </a:lnTo>
                  <a:lnTo>
                    <a:pt x="1611376" y="200657"/>
                  </a:lnTo>
                  <a:lnTo>
                    <a:pt x="1647175" y="228200"/>
                  </a:lnTo>
                  <a:lnTo>
                    <a:pt x="1681327" y="257200"/>
                  </a:lnTo>
                  <a:lnTo>
                    <a:pt x="1713765" y="287599"/>
                  </a:lnTo>
                  <a:lnTo>
                    <a:pt x="1744420" y="319340"/>
                  </a:lnTo>
                  <a:lnTo>
                    <a:pt x="1773225" y="352365"/>
                  </a:lnTo>
                  <a:lnTo>
                    <a:pt x="1800114" y="386617"/>
                  </a:lnTo>
                  <a:lnTo>
                    <a:pt x="1825018" y="422040"/>
                  </a:lnTo>
                  <a:lnTo>
                    <a:pt x="1847871" y="458576"/>
                  </a:lnTo>
                  <a:lnTo>
                    <a:pt x="1868604" y="496167"/>
                  </a:lnTo>
                  <a:lnTo>
                    <a:pt x="1887150" y="534757"/>
                  </a:lnTo>
                  <a:lnTo>
                    <a:pt x="1903442" y="574289"/>
                  </a:lnTo>
                  <a:lnTo>
                    <a:pt x="1917413" y="614704"/>
                  </a:lnTo>
                  <a:lnTo>
                    <a:pt x="1928995" y="655946"/>
                  </a:lnTo>
                  <a:lnTo>
                    <a:pt x="1938121" y="697958"/>
                  </a:lnTo>
                  <a:lnTo>
                    <a:pt x="1944722" y="740682"/>
                  </a:lnTo>
                  <a:lnTo>
                    <a:pt x="1948733" y="784062"/>
                  </a:lnTo>
                  <a:lnTo>
                    <a:pt x="1950085" y="828040"/>
                  </a:lnTo>
                  <a:lnTo>
                    <a:pt x="1948733" y="872017"/>
                  </a:lnTo>
                  <a:lnTo>
                    <a:pt x="1944722" y="915397"/>
                  </a:lnTo>
                  <a:lnTo>
                    <a:pt x="1938121" y="958121"/>
                  </a:lnTo>
                  <a:lnTo>
                    <a:pt x="1928995" y="1000133"/>
                  </a:lnTo>
                  <a:lnTo>
                    <a:pt x="1917413" y="1041375"/>
                  </a:lnTo>
                  <a:lnTo>
                    <a:pt x="1903442" y="1081790"/>
                  </a:lnTo>
                  <a:lnTo>
                    <a:pt x="1887150" y="1121322"/>
                  </a:lnTo>
                  <a:lnTo>
                    <a:pt x="1868604" y="1159912"/>
                  </a:lnTo>
                  <a:lnTo>
                    <a:pt x="1847871" y="1197503"/>
                  </a:lnTo>
                  <a:lnTo>
                    <a:pt x="1825018" y="1234039"/>
                  </a:lnTo>
                  <a:lnTo>
                    <a:pt x="1800114" y="1269462"/>
                  </a:lnTo>
                  <a:lnTo>
                    <a:pt x="1773225" y="1303714"/>
                  </a:lnTo>
                  <a:lnTo>
                    <a:pt x="1744420" y="1336739"/>
                  </a:lnTo>
                  <a:lnTo>
                    <a:pt x="1713765" y="1368480"/>
                  </a:lnTo>
                  <a:lnTo>
                    <a:pt x="1681327" y="1398879"/>
                  </a:lnTo>
                  <a:lnTo>
                    <a:pt x="1647175" y="1427879"/>
                  </a:lnTo>
                  <a:lnTo>
                    <a:pt x="1611376" y="1455422"/>
                  </a:lnTo>
                  <a:lnTo>
                    <a:pt x="1573997" y="1481452"/>
                  </a:lnTo>
                  <a:lnTo>
                    <a:pt x="1535105" y="1505911"/>
                  </a:lnTo>
                  <a:lnTo>
                    <a:pt x="1494769" y="1528742"/>
                  </a:lnTo>
                  <a:lnTo>
                    <a:pt x="1453055" y="1549889"/>
                  </a:lnTo>
                  <a:lnTo>
                    <a:pt x="1410030" y="1569292"/>
                  </a:lnTo>
                  <a:lnTo>
                    <a:pt x="1365763" y="1586897"/>
                  </a:lnTo>
                  <a:lnTo>
                    <a:pt x="1320321" y="1602644"/>
                  </a:lnTo>
                  <a:lnTo>
                    <a:pt x="1273770" y="1616478"/>
                  </a:lnTo>
                  <a:lnTo>
                    <a:pt x="1226180" y="1628340"/>
                  </a:lnTo>
                  <a:lnTo>
                    <a:pt x="1177616" y="1638173"/>
                  </a:lnTo>
                  <a:lnTo>
                    <a:pt x="1128146" y="1645922"/>
                  </a:lnTo>
                  <a:lnTo>
                    <a:pt x="1077839" y="1651527"/>
                  </a:lnTo>
                  <a:lnTo>
                    <a:pt x="1026760" y="1654932"/>
                  </a:lnTo>
                  <a:lnTo>
                    <a:pt x="974979" y="1656079"/>
                  </a:lnTo>
                  <a:lnTo>
                    <a:pt x="923197" y="1654932"/>
                  </a:lnTo>
                  <a:lnTo>
                    <a:pt x="872120" y="1651527"/>
                  </a:lnTo>
                  <a:lnTo>
                    <a:pt x="821814" y="1645922"/>
                  </a:lnTo>
                  <a:lnTo>
                    <a:pt x="772347" y="1638173"/>
                  </a:lnTo>
                  <a:lnTo>
                    <a:pt x="723786" y="1628340"/>
                  </a:lnTo>
                  <a:lnTo>
                    <a:pt x="676199" y="1616478"/>
                  </a:lnTo>
                  <a:lnTo>
                    <a:pt x="629653" y="1602644"/>
                  </a:lnTo>
                  <a:lnTo>
                    <a:pt x="584215" y="1586897"/>
                  </a:lnTo>
                  <a:lnTo>
                    <a:pt x="539953" y="1569292"/>
                  </a:lnTo>
                  <a:lnTo>
                    <a:pt x="496934" y="1549889"/>
                  </a:lnTo>
                  <a:lnTo>
                    <a:pt x="455225" y="1528742"/>
                  </a:lnTo>
                  <a:lnTo>
                    <a:pt x="414894" y="1505911"/>
                  </a:lnTo>
                  <a:lnTo>
                    <a:pt x="376008" y="1481452"/>
                  </a:lnTo>
                  <a:lnTo>
                    <a:pt x="338635" y="1455422"/>
                  </a:lnTo>
                  <a:lnTo>
                    <a:pt x="302842" y="1427879"/>
                  </a:lnTo>
                  <a:lnTo>
                    <a:pt x="268696" y="1398879"/>
                  </a:lnTo>
                  <a:lnTo>
                    <a:pt x="236265" y="1368480"/>
                  </a:lnTo>
                  <a:lnTo>
                    <a:pt x="205616" y="1336739"/>
                  </a:lnTo>
                  <a:lnTo>
                    <a:pt x="176816" y="1303714"/>
                  </a:lnTo>
                  <a:lnTo>
                    <a:pt x="149933" y="1269462"/>
                  </a:lnTo>
                  <a:lnTo>
                    <a:pt x="125035" y="1234039"/>
                  </a:lnTo>
                  <a:lnTo>
                    <a:pt x="102188" y="1197503"/>
                  </a:lnTo>
                  <a:lnTo>
                    <a:pt x="81459" y="1159912"/>
                  </a:lnTo>
                  <a:lnTo>
                    <a:pt x="62917" y="1121322"/>
                  </a:lnTo>
                  <a:lnTo>
                    <a:pt x="46629" y="1081790"/>
                  </a:lnTo>
                  <a:lnTo>
                    <a:pt x="32662" y="1041375"/>
                  </a:lnTo>
                  <a:lnTo>
                    <a:pt x="21083" y="1000133"/>
                  </a:lnTo>
                  <a:lnTo>
                    <a:pt x="11960" y="958121"/>
                  </a:lnTo>
                  <a:lnTo>
                    <a:pt x="5360" y="915397"/>
                  </a:lnTo>
                  <a:lnTo>
                    <a:pt x="1351" y="872017"/>
                  </a:lnTo>
                  <a:lnTo>
                    <a:pt x="0" y="82804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735704" y="2983814"/>
            <a:ext cx="2205355" cy="781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Target</a:t>
            </a:r>
            <a:r>
              <a:rPr sz="165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travelers</a:t>
            </a:r>
            <a:r>
              <a:rPr sz="165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and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Waiting</a:t>
            </a:r>
            <a:r>
              <a:rPr sz="165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area</a:t>
            </a:r>
            <a:r>
              <a:rPr sz="165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Meeters</a:t>
            </a:r>
            <a:r>
              <a:rPr sz="165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50" dirty="0">
                <a:solidFill>
                  <a:srgbClr val="585858"/>
                </a:solidFill>
                <a:latin typeface="Arial"/>
                <a:cs typeface="Arial"/>
              </a:rPr>
              <a:t>&amp;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Greeters.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686288" y="1819529"/>
            <a:ext cx="2956560" cy="3463290"/>
            <a:chOff x="10686288" y="1819529"/>
            <a:chExt cx="2956560" cy="3463290"/>
          </a:xfrm>
        </p:grpSpPr>
        <p:sp>
          <p:nvSpPr>
            <p:cNvPr id="11" name="object 11"/>
            <p:cNvSpPr/>
            <p:nvPr/>
          </p:nvSpPr>
          <p:spPr>
            <a:xfrm>
              <a:off x="10698988" y="1832229"/>
              <a:ext cx="0" cy="407670"/>
            </a:xfrm>
            <a:custGeom>
              <a:avLst/>
              <a:gdLst/>
              <a:ahLst/>
              <a:cxnLst/>
              <a:rect l="l" t="t" r="r" b="b"/>
              <a:pathLst>
                <a:path h="407669">
                  <a:moveTo>
                    <a:pt x="0" y="0"/>
                  </a:moveTo>
                  <a:lnTo>
                    <a:pt x="0" y="407289"/>
                  </a:lnTo>
                </a:path>
              </a:pathLst>
            </a:custGeom>
            <a:ln w="2540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629767" y="4857496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1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696704" y="2983814"/>
            <a:ext cx="2005330" cy="530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High</a:t>
            </a:r>
            <a:r>
              <a:rPr sz="165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585858"/>
                </a:solidFill>
                <a:latin typeface="Arial"/>
                <a:cs typeface="Arial"/>
              </a:rPr>
              <a:t>Traffic</a:t>
            </a:r>
            <a:r>
              <a:rPr sz="1650" spc="-9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Areas</a:t>
            </a:r>
            <a:r>
              <a:rPr sz="165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for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Impactful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advertising.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96343" y="5283111"/>
            <a:ext cx="2466975" cy="716280"/>
          </a:xfrm>
          <a:prstGeom prst="rect">
            <a:avLst/>
          </a:prstGeom>
          <a:solidFill>
            <a:srgbClr val="9E71FA"/>
          </a:solidFill>
        </p:spPr>
        <p:txBody>
          <a:bodyPr vert="horz" wrap="square" lIns="0" tIns="14604" rIns="0" bIns="0" rtlCol="0">
            <a:spAutoFit/>
          </a:bodyPr>
          <a:lstStyle/>
          <a:p>
            <a:pPr marL="937260" marR="319405" indent="-608330">
              <a:lnSpc>
                <a:spcPts val="2590"/>
              </a:lnSpc>
              <a:spcBef>
                <a:spcPts val="114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Security</a:t>
            </a:r>
            <a:r>
              <a:rPr sz="2400" b="1" spc="-4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check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Area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51993" y="6009894"/>
            <a:ext cx="195770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19" marR="5080" indent="-4572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Captive</a:t>
            </a:r>
            <a:r>
              <a:rPr sz="165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Audience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for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targeted</a:t>
            </a:r>
            <a:r>
              <a:rPr sz="165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advertising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68335" y="4857496"/>
            <a:ext cx="0" cy="412750"/>
          </a:xfrm>
          <a:custGeom>
            <a:avLst/>
            <a:gdLst/>
            <a:ahLst/>
            <a:cxnLst/>
            <a:rect l="l" t="t" r="r" b="b"/>
            <a:pathLst>
              <a:path h="412750">
                <a:moveTo>
                  <a:pt x="0" y="0"/>
                </a:moveTo>
                <a:lnTo>
                  <a:pt x="0" y="412241"/>
                </a:lnTo>
              </a:path>
            </a:pathLst>
          </a:custGeom>
          <a:ln w="25400">
            <a:solidFill>
              <a:srgbClr val="8E5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590030" y="5269776"/>
            <a:ext cx="2357120" cy="716280"/>
          </a:xfrm>
          <a:prstGeom prst="rect">
            <a:avLst/>
          </a:prstGeom>
          <a:solidFill>
            <a:srgbClr val="9E71FA"/>
          </a:solidFill>
        </p:spPr>
        <p:txBody>
          <a:bodyPr vert="horz" wrap="square" lIns="0" tIns="137160" rIns="0" bIns="0" rtlCol="0">
            <a:spAutoFit/>
          </a:bodyPr>
          <a:lstStyle/>
          <a:p>
            <a:pPr marL="485140">
              <a:lnSpc>
                <a:spcPct val="100000"/>
              </a:lnSpc>
              <a:spcBef>
                <a:spcPts val="1080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Retail</a:t>
            </a:r>
            <a:r>
              <a:rPr sz="2400" b="1" spc="-10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Area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72833" y="6009894"/>
            <a:ext cx="2190115" cy="781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Opportunities</a:t>
            </a:r>
            <a:r>
              <a:rPr sz="165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for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ads</a:t>
            </a:r>
            <a:r>
              <a:rPr sz="165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in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shopping</a:t>
            </a:r>
            <a:r>
              <a:rPr sz="1650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&amp;</a:t>
            </a:r>
            <a:r>
              <a:rPr sz="165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Dinning Zone.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779000" y="7751826"/>
            <a:ext cx="2357120" cy="1015365"/>
            <a:chOff x="9779000" y="7751826"/>
            <a:chExt cx="2357120" cy="1015365"/>
          </a:xfrm>
        </p:grpSpPr>
        <p:sp>
          <p:nvSpPr>
            <p:cNvPr id="20" name="object 20"/>
            <p:cNvSpPr/>
            <p:nvPr/>
          </p:nvSpPr>
          <p:spPr>
            <a:xfrm>
              <a:off x="10957305" y="7764526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540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779000" y="8176768"/>
              <a:ext cx="2357120" cy="590550"/>
            </a:xfrm>
            <a:custGeom>
              <a:avLst/>
              <a:gdLst/>
              <a:ahLst/>
              <a:cxnLst/>
              <a:rect l="l" t="t" r="r" b="b"/>
              <a:pathLst>
                <a:path w="2357120" h="590550">
                  <a:moveTo>
                    <a:pt x="2356611" y="0"/>
                  </a:moveTo>
                  <a:lnTo>
                    <a:pt x="0" y="0"/>
                  </a:lnTo>
                  <a:lnTo>
                    <a:pt x="0" y="590295"/>
                  </a:lnTo>
                  <a:lnTo>
                    <a:pt x="2356611" y="590295"/>
                  </a:lnTo>
                  <a:lnTo>
                    <a:pt x="2356611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044810" y="8239506"/>
            <a:ext cx="1825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Boarding</a:t>
            </a:r>
            <a:r>
              <a:rPr sz="2400" b="1" spc="-12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Gate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03332" y="8917330"/>
            <a:ext cx="211074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3865" marR="5080" indent="-431800">
              <a:lnSpc>
                <a:spcPct val="100000"/>
              </a:lnSpc>
              <a:spcBef>
                <a:spcPts val="105"/>
              </a:spcBef>
            </a:pP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Waiting</a:t>
            </a:r>
            <a:r>
              <a:rPr sz="165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Areas</a:t>
            </a:r>
            <a:r>
              <a:rPr sz="1650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ideal</a:t>
            </a:r>
            <a:r>
              <a:rPr sz="165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for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engagement.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518022" y="7764526"/>
            <a:ext cx="0" cy="412750"/>
          </a:xfrm>
          <a:custGeom>
            <a:avLst/>
            <a:gdLst/>
            <a:ahLst/>
            <a:cxnLst/>
            <a:rect l="l" t="t" r="r" b="b"/>
            <a:pathLst>
              <a:path h="412750">
                <a:moveTo>
                  <a:pt x="0" y="0"/>
                </a:moveTo>
                <a:lnTo>
                  <a:pt x="0" y="412242"/>
                </a:lnTo>
              </a:path>
            </a:pathLst>
          </a:custGeom>
          <a:ln w="25400">
            <a:solidFill>
              <a:srgbClr val="8E55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339716" y="8176806"/>
            <a:ext cx="2517775" cy="758190"/>
          </a:xfrm>
          <a:prstGeom prst="rect">
            <a:avLst/>
          </a:prstGeom>
          <a:solidFill>
            <a:srgbClr val="9E71FA"/>
          </a:solidFill>
        </p:spPr>
        <p:txBody>
          <a:bodyPr vert="horz" wrap="square" lIns="0" tIns="36195" rIns="0" bIns="0" rtlCol="0">
            <a:spAutoFit/>
          </a:bodyPr>
          <a:lstStyle/>
          <a:p>
            <a:pPr marL="800735" marR="285115" indent="-508000">
              <a:lnSpc>
                <a:spcPts val="2590"/>
              </a:lnSpc>
              <a:spcBef>
                <a:spcPts val="285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Boarding</a:t>
            </a:r>
            <a:r>
              <a:rPr sz="2400" b="1" spc="-9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Area/ </a:t>
            </a: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Lounge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90390" y="8917330"/>
            <a:ext cx="2256790" cy="781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High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Dwell</a:t>
            </a:r>
            <a:r>
              <a:rPr sz="165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time</a:t>
            </a:r>
            <a:r>
              <a:rPr sz="165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area</a:t>
            </a:r>
            <a:r>
              <a:rPr sz="1650" spc="-7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for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awareness-</a:t>
            </a:r>
            <a:r>
              <a:rPr sz="1650" spc="-20" dirty="0">
                <a:solidFill>
                  <a:srgbClr val="585858"/>
                </a:solidFill>
                <a:latin typeface="Arial"/>
                <a:cs typeface="Arial"/>
              </a:rPr>
              <a:t>based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campaign.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534915" y="136779"/>
            <a:ext cx="10048875" cy="7628890"/>
            <a:chOff x="4534915" y="136779"/>
            <a:chExt cx="10048875" cy="7628890"/>
          </a:xfrm>
        </p:grpSpPr>
        <p:sp>
          <p:nvSpPr>
            <p:cNvPr id="28" name="object 28"/>
            <p:cNvSpPr/>
            <p:nvPr/>
          </p:nvSpPr>
          <p:spPr>
            <a:xfrm>
              <a:off x="10689081" y="7083044"/>
              <a:ext cx="536575" cy="438784"/>
            </a:xfrm>
            <a:custGeom>
              <a:avLst/>
              <a:gdLst/>
              <a:ahLst/>
              <a:cxnLst/>
              <a:rect l="l" t="t" r="r" b="b"/>
              <a:pathLst>
                <a:path w="536575" h="438784">
                  <a:moveTo>
                    <a:pt x="512064" y="48767"/>
                  </a:moveTo>
                  <a:lnTo>
                    <a:pt x="24384" y="48767"/>
                  </a:lnTo>
                  <a:lnTo>
                    <a:pt x="14894" y="50684"/>
                  </a:lnTo>
                  <a:lnTo>
                    <a:pt x="7143" y="55911"/>
                  </a:lnTo>
                  <a:lnTo>
                    <a:pt x="1916" y="63662"/>
                  </a:lnTo>
                  <a:lnTo>
                    <a:pt x="0" y="73151"/>
                  </a:lnTo>
                  <a:lnTo>
                    <a:pt x="0" y="195071"/>
                  </a:lnTo>
                  <a:lnTo>
                    <a:pt x="1916" y="204561"/>
                  </a:lnTo>
                  <a:lnTo>
                    <a:pt x="7143" y="212312"/>
                  </a:lnTo>
                  <a:lnTo>
                    <a:pt x="14894" y="217539"/>
                  </a:lnTo>
                  <a:lnTo>
                    <a:pt x="24384" y="219455"/>
                  </a:lnTo>
                  <a:lnTo>
                    <a:pt x="24384" y="414527"/>
                  </a:lnTo>
                  <a:lnTo>
                    <a:pt x="26300" y="423943"/>
                  </a:lnTo>
                  <a:lnTo>
                    <a:pt x="31527" y="431657"/>
                  </a:lnTo>
                  <a:lnTo>
                    <a:pt x="39278" y="436870"/>
                  </a:lnTo>
                  <a:lnTo>
                    <a:pt x="48768" y="438784"/>
                  </a:lnTo>
                  <a:lnTo>
                    <a:pt x="487679" y="438784"/>
                  </a:lnTo>
                  <a:lnTo>
                    <a:pt x="497169" y="436870"/>
                  </a:lnTo>
                  <a:lnTo>
                    <a:pt x="504920" y="431657"/>
                  </a:lnTo>
                  <a:lnTo>
                    <a:pt x="510147" y="423943"/>
                  </a:lnTo>
                  <a:lnTo>
                    <a:pt x="512064" y="414527"/>
                  </a:lnTo>
                  <a:lnTo>
                    <a:pt x="48768" y="414527"/>
                  </a:lnTo>
                  <a:lnTo>
                    <a:pt x="48768" y="219455"/>
                  </a:lnTo>
                  <a:lnTo>
                    <a:pt x="121920" y="219455"/>
                  </a:lnTo>
                  <a:lnTo>
                    <a:pt x="121920" y="195071"/>
                  </a:lnTo>
                  <a:lnTo>
                    <a:pt x="24384" y="195071"/>
                  </a:lnTo>
                  <a:lnTo>
                    <a:pt x="24384" y="73151"/>
                  </a:lnTo>
                  <a:lnTo>
                    <a:pt x="536448" y="73151"/>
                  </a:lnTo>
                  <a:lnTo>
                    <a:pt x="534531" y="63662"/>
                  </a:lnTo>
                  <a:lnTo>
                    <a:pt x="529304" y="55911"/>
                  </a:lnTo>
                  <a:lnTo>
                    <a:pt x="521553" y="50684"/>
                  </a:lnTo>
                  <a:lnTo>
                    <a:pt x="512064" y="48767"/>
                  </a:lnTo>
                  <a:close/>
                </a:path>
                <a:path w="536575" h="438784">
                  <a:moveTo>
                    <a:pt x="512064" y="219455"/>
                  </a:moveTo>
                  <a:lnTo>
                    <a:pt x="487679" y="219455"/>
                  </a:lnTo>
                  <a:lnTo>
                    <a:pt x="487679" y="414527"/>
                  </a:lnTo>
                  <a:lnTo>
                    <a:pt x="512064" y="414527"/>
                  </a:lnTo>
                  <a:lnTo>
                    <a:pt x="512064" y="219455"/>
                  </a:lnTo>
                  <a:close/>
                </a:path>
                <a:path w="536575" h="438784">
                  <a:moveTo>
                    <a:pt x="121920" y="219455"/>
                  </a:moveTo>
                  <a:lnTo>
                    <a:pt x="97536" y="219455"/>
                  </a:lnTo>
                  <a:lnTo>
                    <a:pt x="97536" y="243839"/>
                  </a:lnTo>
                  <a:lnTo>
                    <a:pt x="99452" y="253329"/>
                  </a:lnTo>
                  <a:lnTo>
                    <a:pt x="104679" y="261080"/>
                  </a:lnTo>
                  <a:lnTo>
                    <a:pt x="112430" y="266307"/>
                  </a:lnTo>
                  <a:lnTo>
                    <a:pt x="121920" y="268223"/>
                  </a:lnTo>
                  <a:lnTo>
                    <a:pt x="170688" y="268223"/>
                  </a:lnTo>
                  <a:lnTo>
                    <a:pt x="180177" y="266307"/>
                  </a:lnTo>
                  <a:lnTo>
                    <a:pt x="187928" y="261080"/>
                  </a:lnTo>
                  <a:lnTo>
                    <a:pt x="193155" y="253329"/>
                  </a:lnTo>
                  <a:lnTo>
                    <a:pt x="195072" y="243839"/>
                  </a:lnTo>
                  <a:lnTo>
                    <a:pt x="121920" y="243839"/>
                  </a:lnTo>
                  <a:lnTo>
                    <a:pt x="121920" y="219455"/>
                  </a:lnTo>
                  <a:close/>
                </a:path>
                <a:path w="536575" h="438784">
                  <a:moveTo>
                    <a:pt x="365760" y="219455"/>
                  </a:moveTo>
                  <a:lnTo>
                    <a:pt x="341375" y="219455"/>
                  </a:lnTo>
                  <a:lnTo>
                    <a:pt x="341375" y="243839"/>
                  </a:lnTo>
                  <a:lnTo>
                    <a:pt x="343292" y="253329"/>
                  </a:lnTo>
                  <a:lnTo>
                    <a:pt x="348519" y="261080"/>
                  </a:lnTo>
                  <a:lnTo>
                    <a:pt x="356270" y="266307"/>
                  </a:lnTo>
                  <a:lnTo>
                    <a:pt x="365760" y="268223"/>
                  </a:lnTo>
                  <a:lnTo>
                    <a:pt x="414527" y="268223"/>
                  </a:lnTo>
                  <a:lnTo>
                    <a:pt x="424017" y="266307"/>
                  </a:lnTo>
                  <a:lnTo>
                    <a:pt x="431768" y="261080"/>
                  </a:lnTo>
                  <a:lnTo>
                    <a:pt x="436995" y="253329"/>
                  </a:lnTo>
                  <a:lnTo>
                    <a:pt x="438912" y="243839"/>
                  </a:lnTo>
                  <a:lnTo>
                    <a:pt x="365760" y="243839"/>
                  </a:lnTo>
                  <a:lnTo>
                    <a:pt x="365760" y="219455"/>
                  </a:lnTo>
                  <a:close/>
                </a:path>
                <a:path w="536575" h="438784">
                  <a:moveTo>
                    <a:pt x="195072" y="170687"/>
                  </a:moveTo>
                  <a:lnTo>
                    <a:pt x="170688" y="170687"/>
                  </a:lnTo>
                  <a:lnTo>
                    <a:pt x="170688" y="243839"/>
                  </a:lnTo>
                  <a:lnTo>
                    <a:pt x="195072" y="243839"/>
                  </a:lnTo>
                  <a:lnTo>
                    <a:pt x="195072" y="219455"/>
                  </a:lnTo>
                  <a:lnTo>
                    <a:pt x="365760" y="219455"/>
                  </a:lnTo>
                  <a:lnTo>
                    <a:pt x="365760" y="195071"/>
                  </a:lnTo>
                  <a:lnTo>
                    <a:pt x="195072" y="195071"/>
                  </a:lnTo>
                  <a:lnTo>
                    <a:pt x="195072" y="170687"/>
                  </a:lnTo>
                  <a:close/>
                </a:path>
                <a:path w="536575" h="438784">
                  <a:moveTo>
                    <a:pt x="438912" y="170687"/>
                  </a:moveTo>
                  <a:lnTo>
                    <a:pt x="414527" y="170687"/>
                  </a:lnTo>
                  <a:lnTo>
                    <a:pt x="414527" y="243839"/>
                  </a:lnTo>
                  <a:lnTo>
                    <a:pt x="438912" y="243839"/>
                  </a:lnTo>
                  <a:lnTo>
                    <a:pt x="438912" y="219455"/>
                  </a:lnTo>
                  <a:lnTo>
                    <a:pt x="512064" y="219455"/>
                  </a:lnTo>
                  <a:lnTo>
                    <a:pt x="521553" y="217539"/>
                  </a:lnTo>
                  <a:lnTo>
                    <a:pt x="529304" y="212312"/>
                  </a:lnTo>
                  <a:lnTo>
                    <a:pt x="534531" y="204561"/>
                  </a:lnTo>
                  <a:lnTo>
                    <a:pt x="536448" y="195071"/>
                  </a:lnTo>
                  <a:lnTo>
                    <a:pt x="438912" y="195071"/>
                  </a:lnTo>
                  <a:lnTo>
                    <a:pt x="438912" y="170687"/>
                  </a:lnTo>
                  <a:close/>
                </a:path>
                <a:path w="536575" h="438784">
                  <a:moveTo>
                    <a:pt x="170688" y="146303"/>
                  </a:moveTo>
                  <a:lnTo>
                    <a:pt x="121920" y="146303"/>
                  </a:lnTo>
                  <a:lnTo>
                    <a:pt x="112430" y="148220"/>
                  </a:lnTo>
                  <a:lnTo>
                    <a:pt x="104679" y="153447"/>
                  </a:lnTo>
                  <a:lnTo>
                    <a:pt x="99452" y="161198"/>
                  </a:lnTo>
                  <a:lnTo>
                    <a:pt x="97536" y="170687"/>
                  </a:lnTo>
                  <a:lnTo>
                    <a:pt x="97536" y="195071"/>
                  </a:lnTo>
                  <a:lnTo>
                    <a:pt x="121920" y="195071"/>
                  </a:lnTo>
                  <a:lnTo>
                    <a:pt x="121920" y="170687"/>
                  </a:lnTo>
                  <a:lnTo>
                    <a:pt x="195072" y="170687"/>
                  </a:lnTo>
                  <a:lnTo>
                    <a:pt x="193155" y="161198"/>
                  </a:lnTo>
                  <a:lnTo>
                    <a:pt x="187928" y="153447"/>
                  </a:lnTo>
                  <a:lnTo>
                    <a:pt x="180177" y="148220"/>
                  </a:lnTo>
                  <a:lnTo>
                    <a:pt x="170688" y="146303"/>
                  </a:lnTo>
                  <a:close/>
                </a:path>
                <a:path w="536575" h="438784">
                  <a:moveTo>
                    <a:pt x="414527" y="146303"/>
                  </a:moveTo>
                  <a:lnTo>
                    <a:pt x="365760" y="146303"/>
                  </a:lnTo>
                  <a:lnTo>
                    <a:pt x="356270" y="148220"/>
                  </a:lnTo>
                  <a:lnTo>
                    <a:pt x="348519" y="153447"/>
                  </a:lnTo>
                  <a:lnTo>
                    <a:pt x="343292" y="161198"/>
                  </a:lnTo>
                  <a:lnTo>
                    <a:pt x="341375" y="170687"/>
                  </a:lnTo>
                  <a:lnTo>
                    <a:pt x="341375" y="195071"/>
                  </a:lnTo>
                  <a:lnTo>
                    <a:pt x="365760" y="195071"/>
                  </a:lnTo>
                  <a:lnTo>
                    <a:pt x="365760" y="170687"/>
                  </a:lnTo>
                  <a:lnTo>
                    <a:pt x="438912" y="170687"/>
                  </a:lnTo>
                  <a:lnTo>
                    <a:pt x="436995" y="161198"/>
                  </a:lnTo>
                  <a:lnTo>
                    <a:pt x="431768" y="153447"/>
                  </a:lnTo>
                  <a:lnTo>
                    <a:pt x="424017" y="148220"/>
                  </a:lnTo>
                  <a:lnTo>
                    <a:pt x="414527" y="146303"/>
                  </a:lnTo>
                  <a:close/>
                </a:path>
                <a:path w="536575" h="438784">
                  <a:moveTo>
                    <a:pt x="536448" y="73151"/>
                  </a:moveTo>
                  <a:lnTo>
                    <a:pt x="512064" y="73151"/>
                  </a:lnTo>
                  <a:lnTo>
                    <a:pt x="512064" y="195071"/>
                  </a:lnTo>
                  <a:lnTo>
                    <a:pt x="536448" y="195071"/>
                  </a:lnTo>
                  <a:lnTo>
                    <a:pt x="536448" y="73151"/>
                  </a:lnTo>
                  <a:close/>
                </a:path>
                <a:path w="536575" h="438784">
                  <a:moveTo>
                    <a:pt x="316992" y="0"/>
                  </a:moveTo>
                  <a:lnTo>
                    <a:pt x="219456" y="0"/>
                  </a:lnTo>
                  <a:lnTo>
                    <a:pt x="200477" y="3833"/>
                  </a:lnTo>
                  <a:lnTo>
                    <a:pt x="184975" y="14287"/>
                  </a:lnTo>
                  <a:lnTo>
                    <a:pt x="174521" y="29789"/>
                  </a:lnTo>
                  <a:lnTo>
                    <a:pt x="170688" y="48767"/>
                  </a:lnTo>
                  <a:lnTo>
                    <a:pt x="195072" y="48767"/>
                  </a:lnTo>
                  <a:lnTo>
                    <a:pt x="196988" y="39278"/>
                  </a:lnTo>
                  <a:lnTo>
                    <a:pt x="202215" y="31527"/>
                  </a:lnTo>
                  <a:lnTo>
                    <a:pt x="209966" y="26300"/>
                  </a:lnTo>
                  <a:lnTo>
                    <a:pt x="219456" y="24383"/>
                  </a:lnTo>
                  <a:lnTo>
                    <a:pt x="358281" y="24383"/>
                  </a:lnTo>
                  <a:lnTo>
                    <a:pt x="351472" y="14287"/>
                  </a:lnTo>
                  <a:lnTo>
                    <a:pt x="335970" y="3833"/>
                  </a:lnTo>
                  <a:lnTo>
                    <a:pt x="316992" y="0"/>
                  </a:lnTo>
                  <a:close/>
                </a:path>
                <a:path w="536575" h="438784">
                  <a:moveTo>
                    <a:pt x="358281" y="24383"/>
                  </a:moveTo>
                  <a:lnTo>
                    <a:pt x="316992" y="24383"/>
                  </a:lnTo>
                  <a:lnTo>
                    <a:pt x="326481" y="26300"/>
                  </a:lnTo>
                  <a:lnTo>
                    <a:pt x="334232" y="31527"/>
                  </a:lnTo>
                  <a:lnTo>
                    <a:pt x="339459" y="39278"/>
                  </a:lnTo>
                  <a:lnTo>
                    <a:pt x="341375" y="48767"/>
                  </a:lnTo>
                  <a:lnTo>
                    <a:pt x="365760" y="48767"/>
                  </a:lnTo>
                  <a:lnTo>
                    <a:pt x="361926" y="29789"/>
                  </a:lnTo>
                  <a:lnTo>
                    <a:pt x="358281" y="24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833482" y="174879"/>
              <a:ext cx="1731645" cy="1592580"/>
            </a:xfrm>
            <a:custGeom>
              <a:avLst/>
              <a:gdLst/>
              <a:ahLst/>
              <a:cxnLst/>
              <a:rect l="l" t="t" r="r" b="b"/>
              <a:pathLst>
                <a:path w="1731645" h="1592580">
                  <a:moveTo>
                    <a:pt x="865505" y="0"/>
                  </a:moveTo>
                  <a:lnTo>
                    <a:pt x="814660" y="1351"/>
                  </a:lnTo>
                  <a:lnTo>
                    <a:pt x="764588" y="5356"/>
                  </a:lnTo>
                  <a:lnTo>
                    <a:pt x="715369" y="11940"/>
                  </a:lnTo>
                  <a:lnTo>
                    <a:pt x="667085" y="21029"/>
                  </a:lnTo>
                  <a:lnTo>
                    <a:pt x="619817" y="32546"/>
                  </a:lnTo>
                  <a:lnTo>
                    <a:pt x="573647" y="46418"/>
                  </a:lnTo>
                  <a:lnTo>
                    <a:pt x="528655" y="62571"/>
                  </a:lnTo>
                  <a:lnTo>
                    <a:pt x="484923" y="80928"/>
                  </a:lnTo>
                  <a:lnTo>
                    <a:pt x="442532" y="101417"/>
                  </a:lnTo>
                  <a:lnTo>
                    <a:pt x="401564" y="123961"/>
                  </a:lnTo>
                  <a:lnTo>
                    <a:pt x="362099" y="148486"/>
                  </a:lnTo>
                  <a:lnTo>
                    <a:pt x="324219" y="174918"/>
                  </a:lnTo>
                  <a:lnTo>
                    <a:pt x="288005" y="203182"/>
                  </a:lnTo>
                  <a:lnTo>
                    <a:pt x="253539" y="233203"/>
                  </a:lnTo>
                  <a:lnTo>
                    <a:pt x="220902" y="264907"/>
                  </a:lnTo>
                  <a:lnTo>
                    <a:pt x="190174" y="298218"/>
                  </a:lnTo>
                  <a:lnTo>
                    <a:pt x="161438" y="333062"/>
                  </a:lnTo>
                  <a:lnTo>
                    <a:pt x="134774" y="369364"/>
                  </a:lnTo>
                  <a:lnTo>
                    <a:pt x="110264" y="407050"/>
                  </a:lnTo>
                  <a:lnTo>
                    <a:pt x="87989" y="446045"/>
                  </a:lnTo>
                  <a:lnTo>
                    <a:pt x="68030" y="486275"/>
                  </a:lnTo>
                  <a:lnTo>
                    <a:pt x="50469" y="527663"/>
                  </a:lnTo>
                  <a:lnTo>
                    <a:pt x="35386" y="570137"/>
                  </a:lnTo>
                  <a:lnTo>
                    <a:pt x="22864" y="613621"/>
                  </a:lnTo>
                  <a:lnTo>
                    <a:pt x="12982" y="658040"/>
                  </a:lnTo>
                  <a:lnTo>
                    <a:pt x="5824" y="703319"/>
                  </a:lnTo>
                  <a:lnTo>
                    <a:pt x="1469" y="749385"/>
                  </a:lnTo>
                  <a:lnTo>
                    <a:pt x="0" y="796163"/>
                  </a:lnTo>
                  <a:lnTo>
                    <a:pt x="1469" y="842940"/>
                  </a:lnTo>
                  <a:lnTo>
                    <a:pt x="5824" y="889006"/>
                  </a:lnTo>
                  <a:lnTo>
                    <a:pt x="12982" y="934285"/>
                  </a:lnTo>
                  <a:lnTo>
                    <a:pt x="22864" y="978704"/>
                  </a:lnTo>
                  <a:lnTo>
                    <a:pt x="35386" y="1022188"/>
                  </a:lnTo>
                  <a:lnTo>
                    <a:pt x="50469" y="1064662"/>
                  </a:lnTo>
                  <a:lnTo>
                    <a:pt x="68030" y="1106050"/>
                  </a:lnTo>
                  <a:lnTo>
                    <a:pt x="87989" y="1146280"/>
                  </a:lnTo>
                  <a:lnTo>
                    <a:pt x="110264" y="1185275"/>
                  </a:lnTo>
                  <a:lnTo>
                    <a:pt x="134774" y="1222961"/>
                  </a:lnTo>
                  <a:lnTo>
                    <a:pt x="161438" y="1259263"/>
                  </a:lnTo>
                  <a:lnTo>
                    <a:pt x="190174" y="1294107"/>
                  </a:lnTo>
                  <a:lnTo>
                    <a:pt x="220902" y="1327418"/>
                  </a:lnTo>
                  <a:lnTo>
                    <a:pt x="253539" y="1359122"/>
                  </a:lnTo>
                  <a:lnTo>
                    <a:pt x="288005" y="1389143"/>
                  </a:lnTo>
                  <a:lnTo>
                    <a:pt x="324219" y="1417407"/>
                  </a:lnTo>
                  <a:lnTo>
                    <a:pt x="362099" y="1443839"/>
                  </a:lnTo>
                  <a:lnTo>
                    <a:pt x="401564" y="1468364"/>
                  </a:lnTo>
                  <a:lnTo>
                    <a:pt x="442532" y="1490908"/>
                  </a:lnTo>
                  <a:lnTo>
                    <a:pt x="484923" y="1511397"/>
                  </a:lnTo>
                  <a:lnTo>
                    <a:pt x="528655" y="1529754"/>
                  </a:lnTo>
                  <a:lnTo>
                    <a:pt x="573647" y="1545907"/>
                  </a:lnTo>
                  <a:lnTo>
                    <a:pt x="619817" y="1559779"/>
                  </a:lnTo>
                  <a:lnTo>
                    <a:pt x="667085" y="1571296"/>
                  </a:lnTo>
                  <a:lnTo>
                    <a:pt x="715369" y="1580385"/>
                  </a:lnTo>
                  <a:lnTo>
                    <a:pt x="764588" y="1586969"/>
                  </a:lnTo>
                  <a:lnTo>
                    <a:pt x="814660" y="1590974"/>
                  </a:lnTo>
                  <a:lnTo>
                    <a:pt x="865505" y="1592326"/>
                  </a:lnTo>
                  <a:lnTo>
                    <a:pt x="916362" y="1590974"/>
                  </a:lnTo>
                  <a:lnTo>
                    <a:pt x="966447" y="1586969"/>
                  </a:lnTo>
                  <a:lnTo>
                    <a:pt x="1015677" y="1580385"/>
                  </a:lnTo>
                  <a:lnTo>
                    <a:pt x="1063971" y="1571296"/>
                  </a:lnTo>
                  <a:lnTo>
                    <a:pt x="1111248" y="1559779"/>
                  </a:lnTo>
                  <a:lnTo>
                    <a:pt x="1157428" y="1545907"/>
                  </a:lnTo>
                  <a:lnTo>
                    <a:pt x="1202428" y="1529754"/>
                  </a:lnTo>
                  <a:lnTo>
                    <a:pt x="1246167" y="1511397"/>
                  </a:lnTo>
                  <a:lnTo>
                    <a:pt x="1288564" y="1490908"/>
                  </a:lnTo>
                  <a:lnTo>
                    <a:pt x="1329539" y="1468364"/>
                  </a:lnTo>
                  <a:lnTo>
                    <a:pt x="1369009" y="1443839"/>
                  </a:lnTo>
                  <a:lnTo>
                    <a:pt x="1406893" y="1417407"/>
                  </a:lnTo>
                  <a:lnTo>
                    <a:pt x="1443111" y="1389143"/>
                  </a:lnTo>
                  <a:lnTo>
                    <a:pt x="1477581" y="1359122"/>
                  </a:lnTo>
                  <a:lnTo>
                    <a:pt x="1510222" y="1327418"/>
                  </a:lnTo>
                  <a:lnTo>
                    <a:pt x="1540952" y="1294107"/>
                  </a:lnTo>
                  <a:lnTo>
                    <a:pt x="1569691" y="1259263"/>
                  </a:lnTo>
                  <a:lnTo>
                    <a:pt x="1596356" y="1222961"/>
                  </a:lnTo>
                  <a:lnTo>
                    <a:pt x="1620868" y="1185275"/>
                  </a:lnTo>
                  <a:lnTo>
                    <a:pt x="1643144" y="1146280"/>
                  </a:lnTo>
                  <a:lnTo>
                    <a:pt x="1663104" y="1106050"/>
                  </a:lnTo>
                  <a:lnTo>
                    <a:pt x="1680666" y="1064662"/>
                  </a:lnTo>
                  <a:lnTo>
                    <a:pt x="1695749" y="1022188"/>
                  </a:lnTo>
                  <a:lnTo>
                    <a:pt x="1708272" y="978704"/>
                  </a:lnTo>
                  <a:lnTo>
                    <a:pt x="1718153" y="934285"/>
                  </a:lnTo>
                  <a:lnTo>
                    <a:pt x="1725312" y="889006"/>
                  </a:lnTo>
                  <a:lnTo>
                    <a:pt x="1729667" y="842940"/>
                  </a:lnTo>
                  <a:lnTo>
                    <a:pt x="1731137" y="796163"/>
                  </a:lnTo>
                  <a:lnTo>
                    <a:pt x="1729667" y="749385"/>
                  </a:lnTo>
                  <a:lnTo>
                    <a:pt x="1725312" y="703319"/>
                  </a:lnTo>
                  <a:lnTo>
                    <a:pt x="1718153" y="658040"/>
                  </a:lnTo>
                  <a:lnTo>
                    <a:pt x="1708272" y="613621"/>
                  </a:lnTo>
                  <a:lnTo>
                    <a:pt x="1695749" y="570137"/>
                  </a:lnTo>
                  <a:lnTo>
                    <a:pt x="1680666" y="527663"/>
                  </a:lnTo>
                  <a:lnTo>
                    <a:pt x="1663104" y="486275"/>
                  </a:lnTo>
                  <a:lnTo>
                    <a:pt x="1643144" y="446045"/>
                  </a:lnTo>
                  <a:lnTo>
                    <a:pt x="1620868" y="407050"/>
                  </a:lnTo>
                  <a:lnTo>
                    <a:pt x="1596356" y="369364"/>
                  </a:lnTo>
                  <a:lnTo>
                    <a:pt x="1569691" y="333062"/>
                  </a:lnTo>
                  <a:lnTo>
                    <a:pt x="1540952" y="298218"/>
                  </a:lnTo>
                  <a:lnTo>
                    <a:pt x="1510222" y="264907"/>
                  </a:lnTo>
                  <a:lnTo>
                    <a:pt x="1477581" y="233203"/>
                  </a:lnTo>
                  <a:lnTo>
                    <a:pt x="1443111" y="203182"/>
                  </a:lnTo>
                  <a:lnTo>
                    <a:pt x="1406893" y="174918"/>
                  </a:lnTo>
                  <a:lnTo>
                    <a:pt x="1369009" y="148486"/>
                  </a:lnTo>
                  <a:lnTo>
                    <a:pt x="1329539" y="123961"/>
                  </a:lnTo>
                  <a:lnTo>
                    <a:pt x="1288564" y="101417"/>
                  </a:lnTo>
                  <a:lnTo>
                    <a:pt x="1246167" y="80928"/>
                  </a:lnTo>
                  <a:lnTo>
                    <a:pt x="1202428" y="62571"/>
                  </a:lnTo>
                  <a:lnTo>
                    <a:pt x="1157428" y="46418"/>
                  </a:lnTo>
                  <a:lnTo>
                    <a:pt x="1111248" y="32546"/>
                  </a:lnTo>
                  <a:lnTo>
                    <a:pt x="1063971" y="21029"/>
                  </a:lnTo>
                  <a:lnTo>
                    <a:pt x="1015677" y="11940"/>
                  </a:lnTo>
                  <a:lnTo>
                    <a:pt x="966447" y="5356"/>
                  </a:lnTo>
                  <a:lnTo>
                    <a:pt x="916362" y="1351"/>
                  </a:lnTo>
                  <a:lnTo>
                    <a:pt x="865505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833482" y="174879"/>
              <a:ext cx="1731645" cy="1592580"/>
            </a:xfrm>
            <a:custGeom>
              <a:avLst/>
              <a:gdLst/>
              <a:ahLst/>
              <a:cxnLst/>
              <a:rect l="l" t="t" r="r" b="b"/>
              <a:pathLst>
                <a:path w="1731645" h="1592580">
                  <a:moveTo>
                    <a:pt x="0" y="796163"/>
                  </a:moveTo>
                  <a:lnTo>
                    <a:pt x="1469" y="749385"/>
                  </a:lnTo>
                  <a:lnTo>
                    <a:pt x="5824" y="703319"/>
                  </a:lnTo>
                  <a:lnTo>
                    <a:pt x="12982" y="658040"/>
                  </a:lnTo>
                  <a:lnTo>
                    <a:pt x="22864" y="613621"/>
                  </a:lnTo>
                  <a:lnTo>
                    <a:pt x="35386" y="570137"/>
                  </a:lnTo>
                  <a:lnTo>
                    <a:pt x="50469" y="527663"/>
                  </a:lnTo>
                  <a:lnTo>
                    <a:pt x="68030" y="486275"/>
                  </a:lnTo>
                  <a:lnTo>
                    <a:pt x="87989" y="446045"/>
                  </a:lnTo>
                  <a:lnTo>
                    <a:pt x="110264" y="407050"/>
                  </a:lnTo>
                  <a:lnTo>
                    <a:pt x="134774" y="369364"/>
                  </a:lnTo>
                  <a:lnTo>
                    <a:pt x="161438" y="333062"/>
                  </a:lnTo>
                  <a:lnTo>
                    <a:pt x="190174" y="298218"/>
                  </a:lnTo>
                  <a:lnTo>
                    <a:pt x="220902" y="264907"/>
                  </a:lnTo>
                  <a:lnTo>
                    <a:pt x="253539" y="233203"/>
                  </a:lnTo>
                  <a:lnTo>
                    <a:pt x="288005" y="203182"/>
                  </a:lnTo>
                  <a:lnTo>
                    <a:pt x="324219" y="174918"/>
                  </a:lnTo>
                  <a:lnTo>
                    <a:pt x="362099" y="148486"/>
                  </a:lnTo>
                  <a:lnTo>
                    <a:pt x="401564" y="123961"/>
                  </a:lnTo>
                  <a:lnTo>
                    <a:pt x="442532" y="101417"/>
                  </a:lnTo>
                  <a:lnTo>
                    <a:pt x="484923" y="80928"/>
                  </a:lnTo>
                  <a:lnTo>
                    <a:pt x="528655" y="62571"/>
                  </a:lnTo>
                  <a:lnTo>
                    <a:pt x="573647" y="46418"/>
                  </a:lnTo>
                  <a:lnTo>
                    <a:pt x="619817" y="32546"/>
                  </a:lnTo>
                  <a:lnTo>
                    <a:pt x="667085" y="21029"/>
                  </a:lnTo>
                  <a:lnTo>
                    <a:pt x="715369" y="11940"/>
                  </a:lnTo>
                  <a:lnTo>
                    <a:pt x="764588" y="5356"/>
                  </a:lnTo>
                  <a:lnTo>
                    <a:pt x="814660" y="1351"/>
                  </a:lnTo>
                  <a:lnTo>
                    <a:pt x="865505" y="0"/>
                  </a:lnTo>
                  <a:lnTo>
                    <a:pt x="916362" y="1351"/>
                  </a:lnTo>
                  <a:lnTo>
                    <a:pt x="966447" y="5356"/>
                  </a:lnTo>
                  <a:lnTo>
                    <a:pt x="1015677" y="11940"/>
                  </a:lnTo>
                  <a:lnTo>
                    <a:pt x="1063971" y="21029"/>
                  </a:lnTo>
                  <a:lnTo>
                    <a:pt x="1111248" y="32546"/>
                  </a:lnTo>
                  <a:lnTo>
                    <a:pt x="1157428" y="46418"/>
                  </a:lnTo>
                  <a:lnTo>
                    <a:pt x="1202428" y="62571"/>
                  </a:lnTo>
                  <a:lnTo>
                    <a:pt x="1246167" y="80928"/>
                  </a:lnTo>
                  <a:lnTo>
                    <a:pt x="1288564" y="101417"/>
                  </a:lnTo>
                  <a:lnTo>
                    <a:pt x="1329539" y="123961"/>
                  </a:lnTo>
                  <a:lnTo>
                    <a:pt x="1369009" y="148486"/>
                  </a:lnTo>
                  <a:lnTo>
                    <a:pt x="1406893" y="174918"/>
                  </a:lnTo>
                  <a:lnTo>
                    <a:pt x="1443111" y="203182"/>
                  </a:lnTo>
                  <a:lnTo>
                    <a:pt x="1477581" y="233203"/>
                  </a:lnTo>
                  <a:lnTo>
                    <a:pt x="1510222" y="264907"/>
                  </a:lnTo>
                  <a:lnTo>
                    <a:pt x="1540952" y="298218"/>
                  </a:lnTo>
                  <a:lnTo>
                    <a:pt x="1569691" y="333062"/>
                  </a:lnTo>
                  <a:lnTo>
                    <a:pt x="1596356" y="369364"/>
                  </a:lnTo>
                  <a:lnTo>
                    <a:pt x="1620868" y="407050"/>
                  </a:lnTo>
                  <a:lnTo>
                    <a:pt x="1643144" y="446045"/>
                  </a:lnTo>
                  <a:lnTo>
                    <a:pt x="1663104" y="486275"/>
                  </a:lnTo>
                  <a:lnTo>
                    <a:pt x="1680666" y="527663"/>
                  </a:lnTo>
                  <a:lnTo>
                    <a:pt x="1695749" y="570137"/>
                  </a:lnTo>
                  <a:lnTo>
                    <a:pt x="1708272" y="613621"/>
                  </a:lnTo>
                  <a:lnTo>
                    <a:pt x="1718153" y="658040"/>
                  </a:lnTo>
                  <a:lnTo>
                    <a:pt x="1725312" y="703319"/>
                  </a:lnTo>
                  <a:lnTo>
                    <a:pt x="1729667" y="749385"/>
                  </a:lnTo>
                  <a:lnTo>
                    <a:pt x="1731137" y="796163"/>
                  </a:lnTo>
                  <a:lnTo>
                    <a:pt x="1729667" y="842940"/>
                  </a:lnTo>
                  <a:lnTo>
                    <a:pt x="1725312" y="889006"/>
                  </a:lnTo>
                  <a:lnTo>
                    <a:pt x="1718153" y="934285"/>
                  </a:lnTo>
                  <a:lnTo>
                    <a:pt x="1708272" y="978704"/>
                  </a:lnTo>
                  <a:lnTo>
                    <a:pt x="1695749" y="1022188"/>
                  </a:lnTo>
                  <a:lnTo>
                    <a:pt x="1680666" y="1064662"/>
                  </a:lnTo>
                  <a:lnTo>
                    <a:pt x="1663104" y="1106050"/>
                  </a:lnTo>
                  <a:lnTo>
                    <a:pt x="1643144" y="1146280"/>
                  </a:lnTo>
                  <a:lnTo>
                    <a:pt x="1620868" y="1185275"/>
                  </a:lnTo>
                  <a:lnTo>
                    <a:pt x="1596356" y="1222961"/>
                  </a:lnTo>
                  <a:lnTo>
                    <a:pt x="1569691" y="1259263"/>
                  </a:lnTo>
                  <a:lnTo>
                    <a:pt x="1540952" y="1294107"/>
                  </a:lnTo>
                  <a:lnTo>
                    <a:pt x="1510222" y="1327418"/>
                  </a:lnTo>
                  <a:lnTo>
                    <a:pt x="1477581" y="1359122"/>
                  </a:lnTo>
                  <a:lnTo>
                    <a:pt x="1443111" y="1389143"/>
                  </a:lnTo>
                  <a:lnTo>
                    <a:pt x="1406893" y="1417407"/>
                  </a:lnTo>
                  <a:lnTo>
                    <a:pt x="1369009" y="1443839"/>
                  </a:lnTo>
                  <a:lnTo>
                    <a:pt x="1329539" y="1468364"/>
                  </a:lnTo>
                  <a:lnTo>
                    <a:pt x="1288564" y="1490908"/>
                  </a:lnTo>
                  <a:lnTo>
                    <a:pt x="1246167" y="1511397"/>
                  </a:lnTo>
                  <a:lnTo>
                    <a:pt x="1202428" y="1529754"/>
                  </a:lnTo>
                  <a:lnTo>
                    <a:pt x="1157428" y="1545907"/>
                  </a:lnTo>
                  <a:lnTo>
                    <a:pt x="1111248" y="1559779"/>
                  </a:lnTo>
                  <a:lnTo>
                    <a:pt x="1063971" y="1571296"/>
                  </a:lnTo>
                  <a:lnTo>
                    <a:pt x="1015677" y="1580385"/>
                  </a:lnTo>
                  <a:lnTo>
                    <a:pt x="966447" y="1586969"/>
                  </a:lnTo>
                  <a:lnTo>
                    <a:pt x="916362" y="1590974"/>
                  </a:lnTo>
                  <a:lnTo>
                    <a:pt x="865505" y="1592326"/>
                  </a:lnTo>
                  <a:lnTo>
                    <a:pt x="814660" y="1590974"/>
                  </a:lnTo>
                  <a:lnTo>
                    <a:pt x="764588" y="1586969"/>
                  </a:lnTo>
                  <a:lnTo>
                    <a:pt x="715369" y="1580385"/>
                  </a:lnTo>
                  <a:lnTo>
                    <a:pt x="667085" y="1571296"/>
                  </a:lnTo>
                  <a:lnTo>
                    <a:pt x="619817" y="1559779"/>
                  </a:lnTo>
                  <a:lnTo>
                    <a:pt x="573647" y="1545907"/>
                  </a:lnTo>
                  <a:lnTo>
                    <a:pt x="528655" y="1529754"/>
                  </a:lnTo>
                  <a:lnTo>
                    <a:pt x="484923" y="1511397"/>
                  </a:lnTo>
                  <a:lnTo>
                    <a:pt x="442532" y="1490908"/>
                  </a:lnTo>
                  <a:lnTo>
                    <a:pt x="401564" y="1468364"/>
                  </a:lnTo>
                  <a:lnTo>
                    <a:pt x="362099" y="1443839"/>
                  </a:lnTo>
                  <a:lnTo>
                    <a:pt x="324219" y="1417407"/>
                  </a:lnTo>
                  <a:lnTo>
                    <a:pt x="288005" y="1389143"/>
                  </a:lnTo>
                  <a:lnTo>
                    <a:pt x="253539" y="1359122"/>
                  </a:lnTo>
                  <a:lnTo>
                    <a:pt x="220902" y="1327418"/>
                  </a:lnTo>
                  <a:lnTo>
                    <a:pt x="190174" y="1294107"/>
                  </a:lnTo>
                  <a:lnTo>
                    <a:pt x="161438" y="1259263"/>
                  </a:lnTo>
                  <a:lnTo>
                    <a:pt x="134774" y="1222961"/>
                  </a:lnTo>
                  <a:lnTo>
                    <a:pt x="110264" y="1185275"/>
                  </a:lnTo>
                  <a:lnTo>
                    <a:pt x="87989" y="1146280"/>
                  </a:lnTo>
                  <a:lnTo>
                    <a:pt x="68030" y="1106050"/>
                  </a:lnTo>
                  <a:lnTo>
                    <a:pt x="50469" y="1064662"/>
                  </a:lnTo>
                  <a:lnTo>
                    <a:pt x="35386" y="1022188"/>
                  </a:lnTo>
                  <a:lnTo>
                    <a:pt x="22864" y="978704"/>
                  </a:lnTo>
                  <a:lnTo>
                    <a:pt x="12982" y="934285"/>
                  </a:lnTo>
                  <a:lnTo>
                    <a:pt x="5824" y="889006"/>
                  </a:lnTo>
                  <a:lnTo>
                    <a:pt x="1469" y="842940"/>
                  </a:lnTo>
                  <a:lnTo>
                    <a:pt x="0" y="796163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714223" y="3288411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5">
                  <a:moveTo>
                    <a:pt x="915543" y="0"/>
                  </a:moveTo>
                  <a:lnTo>
                    <a:pt x="863582" y="1216"/>
                  </a:lnTo>
                  <a:lnTo>
                    <a:pt x="812383" y="4824"/>
                  </a:lnTo>
                  <a:lnTo>
                    <a:pt x="762023" y="10757"/>
                  </a:lnTo>
                  <a:lnTo>
                    <a:pt x="712578" y="18951"/>
                  </a:lnTo>
                  <a:lnTo>
                    <a:pt x="664126" y="29340"/>
                  </a:lnTo>
                  <a:lnTo>
                    <a:pt x="616745" y="41861"/>
                  </a:lnTo>
                  <a:lnTo>
                    <a:pt x="570511" y="56448"/>
                  </a:lnTo>
                  <a:lnTo>
                    <a:pt x="525502" y="73036"/>
                  </a:lnTo>
                  <a:lnTo>
                    <a:pt x="481794" y="91560"/>
                  </a:lnTo>
                  <a:lnTo>
                    <a:pt x="439466" y="111956"/>
                  </a:lnTo>
                  <a:lnTo>
                    <a:pt x="398595" y="134158"/>
                  </a:lnTo>
                  <a:lnTo>
                    <a:pt x="359257" y="158102"/>
                  </a:lnTo>
                  <a:lnTo>
                    <a:pt x="321530" y="183722"/>
                  </a:lnTo>
                  <a:lnTo>
                    <a:pt x="285491" y="210954"/>
                  </a:lnTo>
                  <a:lnTo>
                    <a:pt x="251217" y="239734"/>
                  </a:lnTo>
                  <a:lnTo>
                    <a:pt x="218786" y="269995"/>
                  </a:lnTo>
                  <a:lnTo>
                    <a:pt x="188275" y="301673"/>
                  </a:lnTo>
                  <a:lnTo>
                    <a:pt x="159760" y="334704"/>
                  </a:lnTo>
                  <a:lnTo>
                    <a:pt x="133321" y="369022"/>
                  </a:lnTo>
                  <a:lnTo>
                    <a:pt x="109032" y="404562"/>
                  </a:lnTo>
                  <a:lnTo>
                    <a:pt x="86973" y="441260"/>
                  </a:lnTo>
                  <a:lnTo>
                    <a:pt x="67219" y="479051"/>
                  </a:lnTo>
                  <a:lnTo>
                    <a:pt x="49849" y="517870"/>
                  </a:lnTo>
                  <a:lnTo>
                    <a:pt x="34939" y="557651"/>
                  </a:lnTo>
                  <a:lnTo>
                    <a:pt x="22567" y="598331"/>
                  </a:lnTo>
                  <a:lnTo>
                    <a:pt x="12809" y="639843"/>
                  </a:lnTo>
                  <a:lnTo>
                    <a:pt x="5744" y="682124"/>
                  </a:lnTo>
                  <a:lnTo>
                    <a:pt x="1449" y="725108"/>
                  </a:lnTo>
                  <a:lnTo>
                    <a:pt x="0" y="768731"/>
                  </a:lnTo>
                  <a:lnTo>
                    <a:pt x="1449" y="812353"/>
                  </a:lnTo>
                  <a:lnTo>
                    <a:pt x="5744" y="855335"/>
                  </a:lnTo>
                  <a:lnTo>
                    <a:pt x="12809" y="897614"/>
                  </a:lnTo>
                  <a:lnTo>
                    <a:pt x="22567" y="939124"/>
                  </a:lnTo>
                  <a:lnTo>
                    <a:pt x="34939" y="979800"/>
                  </a:lnTo>
                  <a:lnTo>
                    <a:pt x="49849" y="1019577"/>
                  </a:lnTo>
                  <a:lnTo>
                    <a:pt x="67219" y="1058391"/>
                  </a:lnTo>
                  <a:lnTo>
                    <a:pt x="86973" y="1096177"/>
                  </a:lnTo>
                  <a:lnTo>
                    <a:pt x="109032" y="1132870"/>
                  </a:lnTo>
                  <a:lnTo>
                    <a:pt x="133321" y="1168404"/>
                  </a:lnTo>
                  <a:lnTo>
                    <a:pt x="159760" y="1202716"/>
                  </a:lnTo>
                  <a:lnTo>
                    <a:pt x="188275" y="1235741"/>
                  </a:lnTo>
                  <a:lnTo>
                    <a:pt x="218786" y="1267413"/>
                  </a:lnTo>
                  <a:lnTo>
                    <a:pt x="251217" y="1297667"/>
                  </a:lnTo>
                  <a:lnTo>
                    <a:pt x="285491" y="1326440"/>
                  </a:lnTo>
                  <a:lnTo>
                    <a:pt x="321530" y="1353666"/>
                  </a:lnTo>
                  <a:lnTo>
                    <a:pt x="359257" y="1379280"/>
                  </a:lnTo>
                  <a:lnTo>
                    <a:pt x="398595" y="1403217"/>
                  </a:lnTo>
                  <a:lnTo>
                    <a:pt x="439466" y="1425413"/>
                  </a:lnTo>
                  <a:lnTo>
                    <a:pt x="481794" y="1445803"/>
                  </a:lnTo>
                  <a:lnTo>
                    <a:pt x="525502" y="1464322"/>
                  </a:lnTo>
                  <a:lnTo>
                    <a:pt x="570511" y="1480905"/>
                  </a:lnTo>
                  <a:lnTo>
                    <a:pt x="616745" y="1495487"/>
                  </a:lnTo>
                  <a:lnTo>
                    <a:pt x="664126" y="1508004"/>
                  </a:lnTo>
                  <a:lnTo>
                    <a:pt x="712578" y="1518390"/>
                  </a:lnTo>
                  <a:lnTo>
                    <a:pt x="762023" y="1526581"/>
                  </a:lnTo>
                  <a:lnTo>
                    <a:pt x="812383" y="1532512"/>
                  </a:lnTo>
                  <a:lnTo>
                    <a:pt x="863582" y="1536118"/>
                  </a:lnTo>
                  <a:lnTo>
                    <a:pt x="915543" y="1537335"/>
                  </a:lnTo>
                  <a:lnTo>
                    <a:pt x="967490" y="1536118"/>
                  </a:lnTo>
                  <a:lnTo>
                    <a:pt x="1018677" y="1532512"/>
                  </a:lnTo>
                  <a:lnTo>
                    <a:pt x="1069027" y="1526581"/>
                  </a:lnTo>
                  <a:lnTo>
                    <a:pt x="1118461" y="1518390"/>
                  </a:lnTo>
                  <a:lnTo>
                    <a:pt x="1166904" y="1508004"/>
                  </a:lnTo>
                  <a:lnTo>
                    <a:pt x="1214276" y="1495487"/>
                  </a:lnTo>
                  <a:lnTo>
                    <a:pt x="1260502" y="1480905"/>
                  </a:lnTo>
                  <a:lnTo>
                    <a:pt x="1305504" y="1464322"/>
                  </a:lnTo>
                  <a:lnTo>
                    <a:pt x="1349205" y="1445803"/>
                  </a:lnTo>
                  <a:lnTo>
                    <a:pt x="1391527" y="1425413"/>
                  </a:lnTo>
                  <a:lnTo>
                    <a:pt x="1432394" y="1403217"/>
                  </a:lnTo>
                  <a:lnTo>
                    <a:pt x="1471727" y="1379280"/>
                  </a:lnTo>
                  <a:lnTo>
                    <a:pt x="1509450" y="1353666"/>
                  </a:lnTo>
                  <a:lnTo>
                    <a:pt x="1545485" y="1326440"/>
                  </a:lnTo>
                  <a:lnTo>
                    <a:pt x="1579755" y="1297667"/>
                  </a:lnTo>
                  <a:lnTo>
                    <a:pt x="1612184" y="1267413"/>
                  </a:lnTo>
                  <a:lnTo>
                    <a:pt x="1642692" y="1235741"/>
                  </a:lnTo>
                  <a:lnTo>
                    <a:pt x="1671204" y="1202716"/>
                  </a:lnTo>
                  <a:lnTo>
                    <a:pt x="1697643" y="1168404"/>
                  </a:lnTo>
                  <a:lnTo>
                    <a:pt x="1721930" y="1132870"/>
                  </a:lnTo>
                  <a:lnTo>
                    <a:pt x="1743988" y="1096177"/>
                  </a:lnTo>
                  <a:lnTo>
                    <a:pt x="1763741" y="1058391"/>
                  </a:lnTo>
                  <a:lnTo>
                    <a:pt x="1781110" y="1019577"/>
                  </a:lnTo>
                  <a:lnTo>
                    <a:pt x="1796020" y="979800"/>
                  </a:lnTo>
                  <a:lnTo>
                    <a:pt x="1808392" y="939124"/>
                  </a:lnTo>
                  <a:lnTo>
                    <a:pt x="1818149" y="897614"/>
                  </a:lnTo>
                  <a:lnTo>
                    <a:pt x="1825214" y="855335"/>
                  </a:lnTo>
                  <a:lnTo>
                    <a:pt x="1829509" y="812353"/>
                  </a:lnTo>
                  <a:lnTo>
                    <a:pt x="1830958" y="768731"/>
                  </a:lnTo>
                  <a:lnTo>
                    <a:pt x="1829509" y="725108"/>
                  </a:lnTo>
                  <a:lnTo>
                    <a:pt x="1825214" y="682124"/>
                  </a:lnTo>
                  <a:lnTo>
                    <a:pt x="1818149" y="639843"/>
                  </a:lnTo>
                  <a:lnTo>
                    <a:pt x="1808392" y="598331"/>
                  </a:lnTo>
                  <a:lnTo>
                    <a:pt x="1796020" y="557651"/>
                  </a:lnTo>
                  <a:lnTo>
                    <a:pt x="1781110" y="517870"/>
                  </a:lnTo>
                  <a:lnTo>
                    <a:pt x="1763741" y="479051"/>
                  </a:lnTo>
                  <a:lnTo>
                    <a:pt x="1743988" y="441260"/>
                  </a:lnTo>
                  <a:lnTo>
                    <a:pt x="1721930" y="404562"/>
                  </a:lnTo>
                  <a:lnTo>
                    <a:pt x="1697643" y="369022"/>
                  </a:lnTo>
                  <a:lnTo>
                    <a:pt x="1671204" y="334704"/>
                  </a:lnTo>
                  <a:lnTo>
                    <a:pt x="1642692" y="301673"/>
                  </a:lnTo>
                  <a:lnTo>
                    <a:pt x="1612184" y="269995"/>
                  </a:lnTo>
                  <a:lnTo>
                    <a:pt x="1579755" y="239734"/>
                  </a:lnTo>
                  <a:lnTo>
                    <a:pt x="1545485" y="210954"/>
                  </a:lnTo>
                  <a:lnTo>
                    <a:pt x="1509450" y="183722"/>
                  </a:lnTo>
                  <a:lnTo>
                    <a:pt x="1471727" y="158102"/>
                  </a:lnTo>
                  <a:lnTo>
                    <a:pt x="1432394" y="134158"/>
                  </a:lnTo>
                  <a:lnTo>
                    <a:pt x="1391527" y="111956"/>
                  </a:lnTo>
                  <a:lnTo>
                    <a:pt x="1349205" y="91560"/>
                  </a:lnTo>
                  <a:lnTo>
                    <a:pt x="1305504" y="73036"/>
                  </a:lnTo>
                  <a:lnTo>
                    <a:pt x="1260502" y="56448"/>
                  </a:lnTo>
                  <a:lnTo>
                    <a:pt x="1214276" y="41861"/>
                  </a:lnTo>
                  <a:lnTo>
                    <a:pt x="1166904" y="29340"/>
                  </a:lnTo>
                  <a:lnTo>
                    <a:pt x="1118461" y="18951"/>
                  </a:lnTo>
                  <a:lnTo>
                    <a:pt x="1069027" y="10757"/>
                  </a:lnTo>
                  <a:lnTo>
                    <a:pt x="1018677" y="4824"/>
                  </a:lnTo>
                  <a:lnTo>
                    <a:pt x="967490" y="1216"/>
                  </a:lnTo>
                  <a:lnTo>
                    <a:pt x="915543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714223" y="3288411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5">
                  <a:moveTo>
                    <a:pt x="0" y="768731"/>
                  </a:moveTo>
                  <a:lnTo>
                    <a:pt x="1449" y="725108"/>
                  </a:lnTo>
                  <a:lnTo>
                    <a:pt x="5744" y="682124"/>
                  </a:lnTo>
                  <a:lnTo>
                    <a:pt x="12809" y="639843"/>
                  </a:lnTo>
                  <a:lnTo>
                    <a:pt x="22567" y="598331"/>
                  </a:lnTo>
                  <a:lnTo>
                    <a:pt x="34939" y="557651"/>
                  </a:lnTo>
                  <a:lnTo>
                    <a:pt x="49849" y="517870"/>
                  </a:lnTo>
                  <a:lnTo>
                    <a:pt x="67219" y="479051"/>
                  </a:lnTo>
                  <a:lnTo>
                    <a:pt x="86973" y="441260"/>
                  </a:lnTo>
                  <a:lnTo>
                    <a:pt x="109032" y="404562"/>
                  </a:lnTo>
                  <a:lnTo>
                    <a:pt x="133321" y="369022"/>
                  </a:lnTo>
                  <a:lnTo>
                    <a:pt x="159760" y="334704"/>
                  </a:lnTo>
                  <a:lnTo>
                    <a:pt x="188275" y="301673"/>
                  </a:lnTo>
                  <a:lnTo>
                    <a:pt x="218786" y="269995"/>
                  </a:lnTo>
                  <a:lnTo>
                    <a:pt x="251217" y="239734"/>
                  </a:lnTo>
                  <a:lnTo>
                    <a:pt x="285491" y="210954"/>
                  </a:lnTo>
                  <a:lnTo>
                    <a:pt x="321530" y="183722"/>
                  </a:lnTo>
                  <a:lnTo>
                    <a:pt x="359257" y="158102"/>
                  </a:lnTo>
                  <a:lnTo>
                    <a:pt x="398595" y="134158"/>
                  </a:lnTo>
                  <a:lnTo>
                    <a:pt x="439466" y="111956"/>
                  </a:lnTo>
                  <a:lnTo>
                    <a:pt x="481794" y="91560"/>
                  </a:lnTo>
                  <a:lnTo>
                    <a:pt x="525502" y="73036"/>
                  </a:lnTo>
                  <a:lnTo>
                    <a:pt x="570511" y="56448"/>
                  </a:lnTo>
                  <a:lnTo>
                    <a:pt x="616745" y="41861"/>
                  </a:lnTo>
                  <a:lnTo>
                    <a:pt x="664126" y="29340"/>
                  </a:lnTo>
                  <a:lnTo>
                    <a:pt x="712578" y="18951"/>
                  </a:lnTo>
                  <a:lnTo>
                    <a:pt x="762023" y="10757"/>
                  </a:lnTo>
                  <a:lnTo>
                    <a:pt x="812383" y="4824"/>
                  </a:lnTo>
                  <a:lnTo>
                    <a:pt x="863582" y="1216"/>
                  </a:lnTo>
                  <a:lnTo>
                    <a:pt x="915543" y="0"/>
                  </a:lnTo>
                  <a:lnTo>
                    <a:pt x="967490" y="1216"/>
                  </a:lnTo>
                  <a:lnTo>
                    <a:pt x="1018677" y="4824"/>
                  </a:lnTo>
                  <a:lnTo>
                    <a:pt x="1069027" y="10757"/>
                  </a:lnTo>
                  <a:lnTo>
                    <a:pt x="1118461" y="18951"/>
                  </a:lnTo>
                  <a:lnTo>
                    <a:pt x="1166904" y="29340"/>
                  </a:lnTo>
                  <a:lnTo>
                    <a:pt x="1214276" y="41861"/>
                  </a:lnTo>
                  <a:lnTo>
                    <a:pt x="1260502" y="56448"/>
                  </a:lnTo>
                  <a:lnTo>
                    <a:pt x="1305504" y="73036"/>
                  </a:lnTo>
                  <a:lnTo>
                    <a:pt x="1349205" y="91560"/>
                  </a:lnTo>
                  <a:lnTo>
                    <a:pt x="1391527" y="111956"/>
                  </a:lnTo>
                  <a:lnTo>
                    <a:pt x="1432394" y="134158"/>
                  </a:lnTo>
                  <a:lnTo>
                    <a:pt x="1471727" y="158102"/>
                  </a:lnTo>
                  <a:lnTo>
                    <a:pt x="1509450" y="183722"/>
                  </a:lnTo>
                  <a:lnTo>
                    <a:pt x="1545485" y="210954"/>
                  </a:lnTo>
                  <a:lnTo>
                    <a:pt x="1579755" y="239734"/>
                  </a:lnTo>
                  <a:lnTo>
                    <a:pt x="1612184" y="269995"/>
                  </a:lnTo>
                  <a:lnTo>
                    <a:pt x="1642692" y="301673"/>
                  </a:lnTo>
                  <a:lnTo>
                    <a:pt x="1671204" y="334704"/>
                  </a:lnTo>
                  <a:lnTo>
                    <a:pt x="1697643" y="369022"/>
                  </a:lnTo>
                  <a:lnTo>
                    <a:pt x="1721930" y="404562"/>
                  </a:lnTo>
                  <a:lnTo>
                    <a:pt x="1743988" y="441260"/>
                  </a:lnTo>
                  <a:lnTo>
                    <a:pt x="1763741" y="479051"/>
                  </a:lnTo>
                  <a:lnTo>
                    <a:pt x="1781110" y="517870"/>
                  </a:lnTo>
                  <a:lnTo>
                    <a:pt x="1796020" y="557651"/>
                  </a:lnTo>
                  <a:lnTo>
                    <a:pt x="1808392" y="598331"/>
                  </a:lnTo>
                  <a:lnTo>
                    <a:pt x="1818149" y="639843"/>
                  </a:lnTo>
                  <a:lnTo>
                    <a:pt x="1825214" y="682124"/>
                  </a:lnTo>
                  <a:lnTo>
                    <a:pt x="1829509" y="725108"/>
                  </a:lnTo>
                  <a:lnTo>
                    <a:pt x="1830958" y="768731"/>
                  </a:lnTo>
                  <a:lnTo>
                    <a:pt x="1829509" y="812353"/>
                  </a:lnTo>
                  <a:lnTo>
                    <a:pt x="1825214" y="855335"/>
                  </a:lnTo>
                  <a:lnTo>
                    <a:pt x="1818149" y="897614"/>
                  </a:lnTo>
                  <a:lnTo>
                    <a:pt x="1808392" y="939124"/>
                  </a:lnTo>
                  <a:lnTo>
                    <a:pt x="1796020" y="979800"/>
                  </a:lnTo>
                  <a:lnTo>
                    <a:pt x="1781110" y="1019577"/>
                  </a:lnTo>
                  <a:lnTo>
                    <a:pt x="1763741" y="1058391"/>
                  </a:lnTo>
                  <a:lnTo>
                    <a:pt x="1743988" y="1096177"/>
                  </a:lnTo>
                  <a:lnTo>
                    <a:pt x="1721930" y="1132870"/>
                  </a:lnTo>
                  <a:lnTo>
                    <a:pt x="1697643" y="1168404"/>
                  </a:lnTo>
                  <a:lnTo>
                    <a:pt x="1671204" y="1202716"/>
                  </a:lnTo>
                  <a:lnTo>
                    <a:pt x="1642692" y="1235741"/>
                  </a:lnTo>
                  <a:lnTo>
                    <a:pt x="1612184" y="1267413"/>
                  </a:lnTo>
                  <a:lnTo>
                    <a:pt x="1579755" y="1297667"/>
                  </a:lnTo>
                  <a:lnTo>
                    <a:pt x="1545485" y="1326440"/>
                  </a:lnTo>
                  <a:lnTo>
                    <a:pt x="1509450" y="1353666"/>
                  </a:lnTo>
                  <a:lnTo>
                    <a:pt x="1471727" y="1379280"/>
                  </a:lnTo>
                  <a:lnTo>
                    <a:pt x="1432394" y="1403217"/>
                  </a:lnTo>
                  <a:lnTo>
                    <a:pt x="1391527" y="1425413"/>
                  </a:lnTo>
                  <a:lnTo>
                    <a:pt x="1349205" y="1445803"/>
                  </a:lnTo>
                  <a:lnTo>
                    <a:pt x="1305504" y="1464322"/>
                  </a:lnTo>
                  <a:lnTo>
                    <a:pt x="1260502" y="1480905"/>
                  </a:lnTo>
                  <a:lnTo>
                    <a:pt x="1214276" y="1495487"/>
                  </a:lnTo>
                  <a:lnTo>
                    <a:pt x="1166904" y="1508004"/>
                  </a:lnTo>
                  <a:lnTo>
                    <a:pt x="1118461" y="1518390"/>
                  </a:lnTo>
                  <a:lnTo>
                    <a:pt x="1069027" y="1526581"/>
                  </a:lnTo>
                  <a:lnTo>
                    <a:pt x="1018677" y="1532512"/>
                  </a:lnTo>
                  <a:lnTo>
                    <a:pt x="967490" y="1536118"/>
                  </a:lnTo>
                  <a:lnTo>
                    <a:pt x="915543" y="1537335"/>
                  </a:lnTo>
                  <a:lnTo>
                    <a:pt x="863582" y="1536118"/>
                  </a:lnTo>
                  <a:lnTo>
                    <a:pt x="812383" y="1532512"/>
                  </a:lnTo>
                  <a:lnTo>
                    <a:pt x="762023" y="1526581"/>
                  </a:lnTo>
                  <a:lnTo>
                    <a:pt x="712578" y="1518390"/>
                  </a:lnTo>
                  <a:lnTo>
                    <a:pt x="664126" y="1508004"/>
                  </a:lnTo>
                  <a:lnTo>
                    <a:pt x="616745" y="1495487"/>
                  </a:lnTo>
                  <a:lnTo>
                    <a:pt x="570511" y="1480905"/>
                  </a:lnTo>
                  <a:lnTo>
                    <a:pt x="525502" y="1464322"/>
                  </a:lnTo>
                  <a:lnTo>
                    <a:pt x="481794" y="1445803"/>
                  </a:lnTo>
                  <a:lnTo>
                    <a:pt x="439466" y="1425413"/>
                  </a:lnTo>
                  <a:lnTo>
                    <a:pt x="398595" y="1403217"/>
                  </a:lnTo>
                  <a:lnTo>
                    <a:pt x="359257" y="1379280"/>
                  </a:lnTo>
                  <a:lnTo>
                    <a:pt x="321530" y="1353666"/>
                  </a:lnTo>
                  <a:lnTo>
                    <a:pt x="285491" y="1326440"/>
                  </a:lnTo>
                  <a:lnTo>
                    <a:pt x="251217" y="1297667"/>
                  </a:lnTo>
                  <a:lnTo>
                    <a:pt x="218786" y="1267413"/>
                  </a:lnTo>
                  <a:lnTo>
                    <a:pt x="188275" y="1235741"/>
                  </a:lnTo>
                  <a:lnTo>
                    <a:pt x="159760" y="1202716"/>
                  </a:lnTo>
                  <a:lnTo>
                    <a:pt x="133321" y="1168404"/>
                  </a:lnTo>
                  <a:lnTo>
                    <a:pt x="109032" y="1132870"/>
                  </a:lnTo>
                  <a:lnTo>
                    <a:pt x="86973" y="1096177"/>
                  </a:lnTo>
                  <a:lnTo>
                    <a:pt x="67219" y="1058391"/>
                  </a:lnTo>
                  <a:lnTo>
                    <a:pt x="49849" y="1019577"/>
                  </a:lnTo>
                  <a:lnTo>
                    <a:pt x="34939" y="979800"/>
                  </a:lnTo>
                  <a:lnTo>
                    <a:pt x="22567" y="939124"/>
                  </a:lnTo>
                  <a:lnTo>
                    <a:pt x="12809" y="897614"/>
                  </a:lnTo>
                  <a:lnTo>
                    <a:pt x="5744" y="855335"/>
                  </a:lnTo>
                  <a:lnTo>
                    <a:pt x="1449" y="812353"/>
                  </a:lnTo>
                  <a:lnTo>
                    <a:pt x="0" y="768731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73016" y="3277869"/>
              <a:ext cx="4114800" cy="4449445"/>
            </a:xfrm>
            <a:custGeom>
              <a:avLst/>
              <a:gdLst/>
              <a:ahLst/>
              <a:cxnLst/>
              <a:rect l="l" t="t" r="r" b="b"/>
              <a:pathLst>
                <a:path w="4114800" h="4449445">
                  <a:moveTo>
                    <a:pt x="1830959" y="3680599"/>
                  </a:moveTo>
                  <a:lnTo>
                    <a:pt x="1829498" y="3636975"/>
                  </a:lnTo>
                  <a:lnTo>
                    <a:pt x="1825205" y="3593985"/>
                  </a:lnTo>
                  <a:lnTo>
                    <a:pt x="1818144" y="3551707"/>
                  </a:lnTo>
                  <a:lnTo>
                    <a:pt x="1808378" y="3510191"/>
                  </a:lnTo>
                  <a:lnTo>
                    <a:pt x="1796008" y="3469513"/>
                  </a:lnTo>
                  <a:lnTo>
                    <a:pt x="1781086" y="3429736"/>
                  </a:lnTo>
                  <a:lnTo>
                    <a:pt x="1763712" y="3390912"/>
                  </a:lnTo>
                  <a:lnTo>
                    <a:pt x="1743964" y="3353117"/>
                  </a:lnTo>
                  <a:lnTo>
                    <a:pt x="1721891" y="3316427"/>
                  </a:lnTo>
                  <a:lnTo>
                    <a:pt x="1697596" y="3280880"/>
                  </a:lnTo>
                  <a:lnTo>
                    <a:pt x="1671154" y="3246564"/>
                  </a:lnTo>
                  <a:lnTo>
                    <a:pt x="1642643" y="3213531"/>
                  </a:lnTo>
                  <a:lnTo>
                    <a:pt x="1612125" y="3181858"/>
                  </a:lnTo>
                  <a:lnTo>
                    <a:pt x="1579689" y="3151594"/>
                  </a:lnTo>
                  <a:lnTo>
                    <a:pt x="1545412" y="3122815"/>
                  </a:lnTo>
                  <a:lnTo>
                    <a:pt x="1509369" y="3095587"/>
                  </a:lnTo>
                  <a:lnTo>
                    <a:pt x="1471637" y="3069958"/>
                  </a:lnTo>
                  <a:lnTo>
                    <a:pt x="1432306" y="3046018"/>
                  </a:lnTo>
                  <a:lnTo>
                    <a:pt x="1391424" y="3023819"/>
                  </a:lnTo>
                  <a:lnTo>
                    <a:pt x="1349095" y="3003423"/>
                  </a:lnTo>
                  <a:lnTo>
                    <a:pt x="1305394" y="2984893"/>
                  </a:lnTo>
                  <a:lnTo>
                    <a:pt x="1260386" y="2968307"/>
                  </a:lnTo>
                  <a:lnTo>
                    <a:pt x="1214158" y="2953728"/>
                  </a:lnTo>
                  <a:lnTo>
                    <a:pt x="1166787" y="2941205"/>
                  </a:lnTo>
                  <a:lnTo>
                    <a:pt x="1118336" y="2930817"/>
                  </a:lnTo>
                  <a:lnTo>
                    <a:pt x="1068895" y="2922625"/>
                  </a:lnTo>
                  <a:lnTo>
                    <a:pt x="1018540" y="2916682"/>
                  </a:lnTo>
                  <a:lnTo>
                    <a:pt x="967359" y="2913075"/>
                  </a:lnTo>
                  <a:lnTo>
                    <a:pt x="915416" y="2911856"/>
                  </a:lnTo>
                  <a:lnTo>
                    <a:pt x="863460" y="2913075"/>
                  </a:lnTo>
                  <a:lnTo>
                    <a:pt x="812279" y="2916682"/>
                  </a:lnTo>
                  <a:lnTo>
                    <a:pt x="761923" y="2922625"/>
                  </a:lnTo>
                  <a:lnTo>
                    <a:pt x="712495" y="2930817"/>
                  </a:lnTo>
                  <a:lnTo>
                    <a:pt x="664044" y="2941205"/>
                  </a:lnTo>
                  <a:lnTo>
                    <a:pt x="616673" y="2953728"/>
                  </a:lnTo>
                  <a:lnTo>
                    <a:pt x="570445" y="2968307"/>
                  </a:lnTo>
                  <a:lnTo>
                    <a:pt x="525449" y="2984893"/>
                  </a:lnTo>
                  <a:lnTo>
                    <a:pt x="481749" y="3003423"/>
                  </a:lnTo>
                  <a:lnTo>
                    <a:pt x="439420" y="3023819"/>
                  </a:lnTo>
                  <a:lnTo>
                    <a:pt x="398564" y="3046018"/>
                  </a:lnTo>
                  <a:lnTo>
                    <a:pt x="359219" y="3069958"/>
                  </a:lnTo>
                  <a:lnTo>
                    <a:pt x="321500" y="3095587"/>
                  </a:lnTo>
                  <a:lnTo>
                    <a:pt x="285470" y="3122815"/>
                  </a:lnTo>
                  <a:lnTo>
                    <a:pt x="251193" y="3151594"/>
                  </a:lnTo>
                  <a:lnTo>
                    <a:pt x="218770" y="3181858"/>
                  </a:lnTo>
                  <a:lnTo>
                    <a:pt x="188264" y="3213531"/>
                  </a:lnTo>
                  <a:lnTo>
                    <a:pt x="159753" y="3246564"/>
                  </a:lnTo>
                  <a:lnTo>
                    <a:pt x="133311" y="3280880"/>
                  </a:lnTo>
                  <a:lnTo>
                    <a:pt x="109016" y="3316427"/>
                  </a:lnTo>
                  <a:lnTo>
                    <a:pt x="86969" y="3353117"/>
                  </a:lnTo>
                  <a:lnTo>
                    <a:pt x="67208" y="3390912"/>
                  </a:lnTo>
                  <a:lnTo>
                    <a:pt x="49847" y="3429736"/>
                  </a:lnTo>
                  <a:lnTo>
                    <a:pt x="34937" y="3469513"/>
                  </a:lnTo>
                  <a:lnTo>
                    <a:pt x="22555" y="3510191"/>
                  </a:lnTo>
                  <a:lnTo>
                    <a:pt x="12801" y="3551707"/>
                  </a:lnTo>
                  <a:lnTo>
                    <a:pt x="5740" y="3593985"/>
                  </a:lnTo>
                  <a:lnTo>
                    <a:pt x="1447" y="3636975"/>
                  </a:lnTo>
                  <a:lnTo>
                    <a:pt x="0" y="3680599"/>
                  </a:lnTo>
                  <a:lnTo>
                    <a:pt x="1447" y="3724211"/>
                  </a:lnTo>
                  <a:lnTo>
                    <a:pt x="5740" y="3767201"/>
                  </a:lnTo>
                  <a:lnTo>
                    <a:pt x="12801" y="3809479"/>
                  </a:lnTo>
                  <a:lnTo>
                    <a:pt x="22555" y="3850983"/>
                  </a:lnTo>
                  <a:lnTo>
                    <a:pt x="34937" y="3891661"/>
                  </a:lnTo>
                  <a:lnTo>
                    <a:pt x="49847" y="3931437"/>
                  </a:lnTo>
                  <a:lnTo>
                    <a:pt x="67208" y="3970248"/>
                  </a:lnTo>
                  <a:lnTo>
                    <a:pt x="86969" y="4008043"/>
                  </a:lnTo>
                  <a:lnTo>
                    <a:pt x="109016" y="4044734"/>
                  </a:lnTo>
                  <a:lnTo>
                    <a:pt x="133311" y="4080268"/>
                  </a:lnTo>
                  <a:lnTo>
                    <a:pt x="159753" y="4114584"/>
                  </a:lnTo>
                  <a:lnTo>
                    <a:pt x="188264" y="4147604"/>
                  </a:lnTo>
                  <a:lnTo>
                    <a:pt x="218770" y="4179278"/>
                  </a:lnTo>
                  <a:lnTo>
                    <a:pt x="251193" y="4209529"/>
                  </a:lnTo>
                  <a:lnTo>
                    <a:pt x="285470" y="4238307"/>
                  </a:lnTo>
                  <a:lnTo>
                    <a:pt x="321500" y="4265523"/>
                  </a:lnTo>
                  <a:lnTo>
                    <a:pt x="359219" y="4291139"/>
                  </a:lnTo>
                  <a:lnTo>
                    <a:pt x="398564" y="4315079"/>
                  </a:lnTo>
                  <a:lnTo>
                    <a:pt x="439420" y="4337278"/>
                  </a:lnTo>
                  <a:lnTo>
                    <a:pt x="481749" y="4357662"/>
                  </a:lnTo>
                  <a:lnTo>
                    <a:pt x="525449" y="4376178"/>
                  </a:lnTo>
                  <a:lnTo>
                    <a:pt x="570445" y="4392765"/>
                  </a:lnTo>
                  <a:lnTo>
                    <a:pt x="616673" y="4407344"/>
                  </a:lnTo>
                  <a:lnTo>
                    <a:pt x="664044" y="4419866"/>
                  </a:lnTo>
                  <a:lnTo>
                    <a:pt x="712495" y="4430255"/>
                  </a:lnTo>
                  <a:lnTo>
                    <a:pt x="761923" y="4438447"/>
                  </a:lnTo>
                  <a:lnTo>
                    <a:pt x="812279" y="4444377"/>
                  </a:lnTo>
                  <a:lnTo>
                    <a:pt x="863460" y="4447984"/>
                  </a:lnTo>
                  <a:lnTo>
                    <a:pt x="915416" y="4449191"/>
                  </a:lnTo>
                  <a:lnTo>
                    <a:pt x="967359" y="4447984"/>
                  </a:lnTo>
                  <a:lnTo>
                    <a:pt x="1018540" y="4444377"/>
                  </a:lnTo>
                  <a:lnTo>
                    <a:pt x="1068895" y="4438447"/>
                  </a:lnTo>
                  <a:lnTo>
                    <a:pt x="1118336" y="4430255"/>
                  </a:lnTo>
                  <a:lnTo>
                    <a:pt x="1166787" y="4419866"/>
                  </a:lnTo>
                  <a:lnTo>
                    <a:pt x="1214158" y="4407344"/>
                  </a:lnTo>
                  <a:lnTo>
                    <a:pt x="1260386" y="4392765"/>
                  </a:lnTo>
                  <a:lnTo>
                    <a:pt x="1305394" y="4376178"/>
                  </a:lnTo>
                  <a:lnTo>
                    <a:pt x="1349095" y="4357662"/>
                  </a:lnTo>
                  <a:lnTo>
                    <a:pt x="1391424" y="4337278"/>
                  </a:lnTo>
                  <a:lnTo>
                    <a:pt x="1432306" y="4315079"/>
                  </a:lnTo>
                  <a:lnTo>
                    <a:pt x="1471637" y="4291139"/>
                  </a:lnTo>
                  <a:lnTo>
                    <a:pt x="1509369" y="4265523"/>
                  </a:lnTo>
                  <a:lnTo>
                    <a:pt x="1545412" y="4238307"/>
                  </a:lnTo>
                  <a:lnTo>
                    <a:pt x="1579689" y="4209529"/>
                  </a:lnTo>
                  <a:lnTo>
                    <a:pt x="1612125" y="4179278"/>
                  </a:lnTo>
                  <a:lnTo>
                    <a:pt x="1642643" y="4147604"/>
                  </a:lnTo>
                  <a:lnTo>
                    <a:pt x="1671154" y="4114584"/>
                  </a:lnTo>
                  <a:lnTo>
                    <a:pt x="1697596" y="4080268"/>
                  </a:lnTo>
                  <a:lnTo>
                    <a:pt x="1721891" y="4044734"/>
                  </a:lnTo>
                  <a:lnTo>
                    <a:pt x="1743964" y="4008043"/>
                  </a:lnTo>
                  <a:lnTo>
                    <a:pt x="1763712" y="3970248"/>
                  </a:lnTo>
                  <a:lnTo>
                    <a:pt x="1781086" y="3931437"/>
                  </a:lnTo>
                  <a:lnTo>
                    <a:pt x="1796008" y="3891661"/>
                  </a:lnTo>
                  <a:lnTo>
                    <a:pt x="1808378" y="3850983"/>
                  </a:lnTo>
                  <a:lnTo>
                    <a:pt x="1818144" y="3809479"/>
                  </a:lnTo>
                  <a:lnTo>
                    <a:pt x="1825205" y="3767201"/>
                  </a:lnTo>
                  <a:lnTo>
                    <a:pt x="1829498" y="3724211"/>
                  </a:lnTo>
                  <a:lnTo>
                    <a:pt x="1830959" y="3680599"/>
                  </a:lnTo>
                  <a:close/>
                </a:path>
                <a:path w="4114800" h="4449445">
                  <a:moveTo>
                    <a:pt x="4114800" y="768604"/>
                  </a:moveTo>
                  <a:lnTo>
                    <a:pt x="4113339" y="724992"/>
                  </a:lnTo>
                  <a:lnTo>
                    <a:pt x="4109047" y="682002"/>
                  </a:lnTo>
                  <a:lnTo>
                    <a:pt x="4101985" y="639724"/>
                  </a:lnTo>
                  <a:lnTo>
                    <a:pt x="4092232" y="598220"/>
                  </a:lnTo>
                  <a:lnTo>
                    <a:pt x="4079849" y="557542"/>
                  </a:lnTo>
                  <a:lnTo>
                    <a:pt x="4064939" y="517766"/>
                  </a:lnTo>
                  <a:lnTo>
                    <a:pt x="4047579" y="478955"/>
                  </a:lnTo>
                  <a:lnTo>
                    <a:pt x="4027817" y="441159"/>
                  </a:lnTo>
                  <a:lnTo>
                    <a:pt x="4005770" y="404469"/>
                  </a:lnTo>
                  <a:lnTo>
                    <a:pt x="3981475" y="368935"/>
                  </a:lnTo>
                  <a:lnTo>
                    <a:pt x="3955034" y="334619"/>
                  </a:lnTo>
                  <a:lnTo>
                    <a:pt x="3926522" y="301599"/>
                  </a:lnTo>
                  <a:lnTo>
                    <a:pt x="3896017" y="269925"/>
                  </a:lnTo>
                  <a:lnTo>
                    <a:pt x="3863594" y="239674"/>
                  </a:lnTo>
                  <a:lnTo>
                    <a:pt x="3829316" y="210896"/>
                  </a:lnTo>
                  <a:lnTo>
                    <a:pt x="3793286" y="183680"/>
                  </a:lnTo>
                  <a:lnTo>
                    <a:pt x="3755567" y="158064"/>
                  </a:lnTo>
                  <a:lnTo>
                    <a:pt x="3716223" y="134124"/>
                  </a:lnTo>
                  <a:lnTo>
                    <a:pt x="3675367" y="111925"/>
                  </a:lnTo>
                  <a:lnTo>
                    <a:pt x="3633038" y="91541"/>
                  </a:lnTo>
                  <a:lnTo>
                    <a:pt x="3589337" y="73025"/>
                  </a:lnTo>
                  <a:lnTo>
                    <a:pt x="3544341" y="56438"/>
                  </a:lnTo>
                  <a:lnTo>
                    <a:pt x="3498113" y="41859"/>
                  </a:lnTo>
                  <a:lnTo>
                    <a:pt x="3450742" y="29337"/>
                  </a:lnTo>
                  <a:lnTo>
                    <a:pt x="3402292" y="18948"/>
                  </a:lnTo>
                  <a:lnTo>
                    <a:pt x="3352863" y="10756"/>
                  </a:lnTo>
                  <a:lnTo>
                    <a:pt x="3302508" y="4826"/>
                  </a:lnTo>
                  <a:lnTo>
                    <a:pt x="3251327" y="1219"/>
                  </a:lnTo>
                  <a:lnTo>
                    <a:pt x="3199384" y="0"/>
                  </a:lnTo>
                  <a:lnTo>
                    <a:pt x="3147428" y="1219"/>
                  </a:lnTo>
                  <a:lnTo>
                    <a:pt x="3096247" y="4826"/>
                  </a:lnTo>
                  <a:lnTo>
                    <a:pt x="3045891" y="10756"/>
                  </a:lnTo>
                  <a:lnTo>
                    <a:pt x="2996450" y="18948"/>
                  </a:lnTo>
                  <a:lnTo>
                    <a:pt x="2948000" y="29337"/>
                  </a:lnTo>
                  <a:lnTo>
                    <a:pt x="2900629" y="41859"/>
                  </a:lnTo>
                  <a:lnTo>
                    <a:pt x="2854401" y="56438"/>
                  </a:lnTo>
                  <a:lnTo>
                    <a:pt x="2809392" y="73025"/>
                  </a:lnTo>
                  <a:lnTo>
                    <a:pt x="2765691" y="91541"/>
                  </a:lnTo>
                  <a:lnTo>
                    <a:pt x="2723362" y="111925"/>
                  </a:lnTo>
                  <a:lnTo>
                    <a:pt x="2682481" y="134124"/>
                  </a:lnTo>
                  <a:lnTo>
                    <a:pt x="2643149" y="158064"/>
                  </a:lnTo>
                  <a:lnTo>
                    <a:pt x="2605417" y="183680"/>
                  </a:lnTo>
                  <a:lnTo>
                    <a:pt x="2569375" y="210896"/>
                  </a:lnTo>
                  <a:lnTo>
                    <a:pt x="2535097" y="239674"/>
                  </a:lnTo>
                  <a:lnTo>
                    <a:pt x="2502662" y="269925"/>
                  </a:lnTo>
                  <a:lnTo>
                    <a:pt x="2472144" y="301599"/>
                  </a:lnTo>
                  <a:lnTo>
                    <a:pt x="2443632" y="334619"/>
                  </a:lnTo>
                  <a:lnTo>
                    <a:pt x="2417191" y="368935"/>
                  </a:lnTo>
                  <a:lnTo>
                    <a:pt x="2392896" y="404469"/>
                  </a:lnTo>
                  <a:lnTo>
                    <a:pt x="2370823" y="441159"/>
                  </a:lnTo>
                  <a:lnTo>
                    <a:pt x="2351074" y="478955"/>
                  </a:lnTo>
                  <a:lnTo>
                    <a:pt x="2333701" y="517766"/>
                  </a:lnTo>
                  <a:lnTo>
                    <a:pt x="2318778" y="557542"/>
                  </a:lnTo>
                  <a:lnTo>
                    <a:pt x="2306409" y="598220"/>
                  </a:lnTo>
                  <a:lnTo>
                    <a:pt x="2296642" y="639724"/>
                  </a:lnTo>
                  <a:lnTo>
                    <a:pt x="2289581" y="682002"/>
                  </a:lnTo>
                  <a:lnTo>
                    <a:pt x="2285288" y="724992"/>
                  </a:lnTo>
                  <a:lnTo>
                    <a:pt x="2283841" y="768604"/>
                  </a:lnTo>
                  <a:lnTo>
                    <a:pt x="2285288" y="812228"/>
                  </a:lnTo>
                  <a:lnTo>
                    <a:pt x="2289581" y="855218"/>
                  </a:lnTo>
                  <a:lnTo>
                    <a:pt x="2296642" y="897496"/>
                  </a:lnTo>
                  <a:lnTo>
                    <a:pt x="2306409" y="939012"/>
                  </a:lnTo>
                  <a:lnTo>
                    <a:pt x="2318778" y="979690"/>
                  </a:lnTo>
                  <a:lnTo>
                    <a:pt x="2333701" y="1019467"/>
                  </a:lnTo>
                  <a:lnTo>
                    <a:pt x="2351074" y="1058291"/>
                  </a:lnTo>
                  <a:lnTo>
                    <a:pt x="2370823" y="1096086"/>
                  </a:lnTo>
                  <a:lnTo>
                    <a:pt x="2392896" y="1132776"/>
                  </a:lnTo>
                  <a:lnTo>
                    <a:pt x="2417191" y="1168323"/>
                  </a:lnTo>
                  <a:lnTo>
                    <a:pt x="2443632" y="1202639"/>
                  </a:lnTo>
                  <a:lnTo>
                    <a:pt x="2472144" y="1235671"/>
                  </a:lnTo>
                  <a:lnTo>
                    <a:pt x="2502662" y="1267345"/>
                  </a:lnTo>
                  <a:lnTo>
                    <a:pt x="2535097" y="1297609"/>
                  </a:lnTo>
                  <a:lnTo>
                    <a:pt x="2569375" y="1326388"/>
                  </a:lnTo>
                  <a:lnTo>
                    <a:pt x="2605417" y="1353616"/>
                  </a:lnTo>
                  <a:lnTo>
                    <a:pt x="2643149" y="1379245"/>
                  </a:lnTo>
                  <a:lnTo>
                    <a:pt x="2682481" y="1403184"/>
                  </a:lnTo>
                  <a:lnTo>
                    <a:pt x="2723362" y="1425384"/>
                  </a:lnTo>
                  <a:lnTo>
                    <a:pt x="2765691" y="1445780"/>
                  </a:lnTo>
                  <a:lnTo>
                    <a:pt x="2809392" y="1464310"/>
                  </a:lnTo>
                  <a:lnTo>
                    <a:pt x="2854401" y="1480896"/>
                  </a:lnTo>
                  <a:lnTo>
                    <a:pt x="2900629" y="1495475"/>
                  </a:lnTo>
                  <a:lnTo>
                    <a:pt x="2948000" y="1507998"/>
                  </a:lnTo>
                  <a:lnTo>
                    <a:pt x="2996450" y="1518386"/>
                  </a:lnTo>
                  <a:lnTo>
                    <a:pt x="3045891" y="1526578"/>
                  </a:lnTo>
                  <a:lnTo>
                    <a:pt x="3096247" y="1532521"/>
                  </a:lnTo>
                  <a:lnTo>
                    <a:pt x="3147428" y="1536128"/>
                  </a:lnTo>
                  <a:lnTo>
                    <a:pt x="3199384" y="1537335"/>
                  </a:lnTo>
                  <a:lnTo>
                    <a:pt x="3251327" y="1536128"/>
                  </a:lnTo>
                  <a:lnTo>
                    <a:pt x="3302508" y="1532521"/>
                  </a:lnTo>
                  <a:lnTo>
                    <a:pt x="3352863" y="1526578"/>
                  </a:lnTo>
                  <a:lnTo>
                    <a:pt x="3402292" y="1518386"/>
                  </a:lnTo>
                  <a:lnTo>
                    <a:pt x="3450742" y="1507998"/>
                  </a:lnTo>
                  <a:lnTo>
                    <a:pt x="3498113" y="1495475"/>
                  </a:lnTo>
                  <a:lnTo>
                    <a:pt x="3544341" y="1480896"/>
                  </a:lnTo>
                  <a:lnTo>
                    <a:pt x="3589337" y="1464310"/>
                  </a:lnTo>
                  <a:lnTo>
                    <a:pt x="3633038" y="1445780"/>
                  </a:lnTo>
                  <a:lnTo>
                    <a:pt x="3675367" y="1425384"/>
                  </a:lnTo>
                  <a:lnTo>
                    <a:pt x="3716223" y="1403184"/>
                  </a:lnTo>
                  <a:lnTo>
                    <a:pt x="3755567" y="1379245"/>
                  </a:lnTo>
                  <a:lnTo>
                    <a:pt x="3793286" y="1353616"/>
                  </a:lnTo>
                  <a:lnTo>
                    <a:pt x="3829316" y="1326388"/>
                  </a:lnTo>
                  <a:lnTo>
                    <a:pt x="3863594" y="1297609"/>
                  </a:lnTo>
                  <a:lnTo>
                    <a:pt x="3896017" y="1267345"/>
                  </a:lnTo>
                  <a:lnTo>
                    <a:pt x="3926522" y="1235671"/>
                  </a:lnTo>
                  <a:lnTo>
                    <a:pt x="3955034" y="1202639"/>
                  </a:lnTo>
                  <a:lnTo>
                    <a:pt x="3981475" y="1168323"/>
                  </a:lnTo>
                  <a:lnTo>
                    <a:pt x="4005770" y="1132776"/>
                  </a:lnTo>
                  <a:lnTo>
                    <a:pt x="4027817" y="1096086"/>
                  </a:lnTo>
                  <a:lnTo>
                    <a:pt x="4047579" y="1058291"/>
                  </a:lnTo>
                  <a:lnTo>
                    <a:pt x="4064939" y="1019467"/>
                  </a:lnTo>
                  <a:lnTo>
                    <a:pt x="4079849" y="979690"/>
                  </a:lnTo>
                  <a:lnTo>
                    <a:pt x="4092232" y="939012"/>
                  </a:lnTo>
                  <a:lnTo>
                    <a:pt x="4101985" y="897496"/>
                  </a:lnTo>
                  <a:lnTo>
                    <a:pt x="4109047" y="855218"/>
                  </a:lnTo>
                  <a:lnTo>
                    <a:pt x="4113339" y="812228"/>
                  </a:lnTo>
                  <a:lnTo>
                    <a:pt x="4114800" y="768604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73015" y="6189725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39" h="1537334">
                  <a:moveTo>
                    <a:pt x="0" y="768731"/>
                  </a:moveTo>
                  <a:lnTo>
                    <a:pt x="1449" y="725108"/>
                  </a:lnTo>
                  <a:lnTo>
                    <a:pt x="5744" y="682124"/>
                  </a:lnTo>
                  <a:lnTo>
                    <a:pt x="12809" y="639843"/>
                  </a:lnTo>
                  <a:lnTo>
                    <a:pt x="22566" y="598331"/>
                  </a:lnTo>
                  <a:lnTo>
                    <a:pt x="34938" y="557651"/>
                  </a:lnTo>
                  <a:lnTo>
                    <a:pt x="49848" y="517870"/>
                  </a:lnTo>
                  <a:lnTo>
                    <a:pt x="67217" y="479051"/>
                  </a:lnTo>
                  <a:lnTo>
                    <a:pt x="86970" y="441260"/>
                  </a:lnTo>
                  <a:lnTo>
                    <a:pt x="109028" y="404562"/>
                  </a:lnTo>
                  <a:lnTo>
                    <a:pt x="133315" y="369022"/>
                  </a:lnTo>
                  <a:lnTo>
                    <a:pt x="159754" y="334704"/>
                  </a:lnTo>
                  <a:lnTo>
                    <a:pt x="188266" y="301673"/>
                  </a:lnTo>
                  <a:lnTo>
                    <a:pt x="218774" y="269995"/>
                  </a:lnTo>
                  <a:lnTo>
                    <a:pt x="251203" y="239734"/>
                  </a:lnTo>
                  <a:lnTo>
                    <a:pt x="285473" y="210954"/>
                  </a:lnTo>
                  <a:lnTo>
                    <a:pt x="321508" y="183722"/>
                  </a:lnTo>
                  <a:lnTo>
                    <a:pt x="359231" y="158102"/>
                  </a:lnTo>
                  <a:lnTo>
                    <a:pt x="398564" y="134158"/>
                  </a:lnTo>
                  <a:lnTo>
                    <a:pt x="439431" y="111956"/>
                  </a:lnTo>
                  <a:lnTo>
                    <a:pt x="481753" y="91560"/>
                  </a:lnTo>
                  <a:lnTo>
                    <a:pt x="525454" y="73036"/>
                  </a:lnTo>
                  <a:lnTo>
                    <a:pt x="570456" y="56448"/>
                  </a:lnTo>
                  <a:lnTo>
                    <a:pt x="616682" y="41861"/>
                  </a:lnTo>
                  <a:lnTo>
                    <a:pt x="664054" y="29340"/>
                  </a:lnTo>
                  <a:lnTo>
                    <a:pt x="712497" y="18951"/>
                  </a:lnTo>
                  <a:lnTo>
                    <a:pt x="761931" y="10757"/>
                  </a:lnTo>
                  <a:lnTo>
                    <a:pt x="812281" y="4824"/>
                  </a:lnTo>
                  <a:lnTo>
                    <a:pt x="863468" y="1216"/>
                  </a:lnTo>
                  <a:lnTo>
                    <a:pt x="915416" y="0"/>
                  </a:lnTo>
                  <a:lnTo>
                    <a:pt x="967364" y="1216"/>
                  </a:lnTo>
                  <a:lnTo>
                    <a:pt x="1018552" y="4824"/>
                  </a:lnTo>
                  <a:lnTo>
                    <a:pt x="1068904" y="10757"/>
                  </a:lnTo>
                  <a:lnTo>
                    <a:pt x="1118341" y="18951"/>
                  </a:lnTo>
                  <a:lnTo>
                    <a:pt x="1166787" y="29340"/>
                  </a:lnTo>
                  <a:lnTo>
                    <a:pt x="1214164" y="41861"/>
                  </a:lnTo>
                  <a:lnTo>
                    <a:pt x="1260394" y="56448"/>
                  </a:lnTo>
                  <a:lnTo>
                    <a:pt x="1305401" y="73036"/>
                  </a:lnTo>
                  <a:lnTo>
                    <a:pt x="1349107" y="91560"/>
                  </a:lnTo>
                  <a:lnTo>
                    <a:pt x="1391435" y="111956"/>
                  </a:lnTo>
                  <a:lnTo>
                    <a:pt x="1432308" y="134158"/>
                  </a:lnTo>
                  <a:lnTo>
                    <a:pt x="1471647" y="158102"/>
                  </a:lnTo>
                  <a:lnTo>
                    <a:pt x="1509376" y="183722"/>
                  </a:lnTo>
                  <a:lnTo>
                    <a:pt x="1545418" y="210954"/>
                  </a:lnTo>
                  <a:lnTo>
                    <a:pt x="1579695" y="239734"/>
                  </a:lnTo>
                  <a:lnTo>
                    <a:pt x="1612130" y="269995"/>
                  </a:lnTo>
                  <a:lnTo>
                    <a:pt x="1642645" y="301673"/>
                  </a:lnTo>
                  <a:lnTo>
                    <a:pt x="1671164" y="334704"/>
                  </a:lnTo>
                  <a:lnTo>
                    <a:pt x="1697608" y="369022"/>
                  </a:lnTo>
                  <a:lnTo>
                    <a:pt x="1721900" y="404562"/>
                  </a:lnTo>
                  <a:lnTo>
                    <a:pt x="1743964" y="441260"/>
                  </a:lnTo>
                  <a:lnTo>
                    <a:pt x="1763722" y="479051"/>
                  </a:lnTo>
                  <a:lnTo>
                    <a:pt x="1781096" y="517870"/>
                  </a:lnTo>
                  <a:lnTo>
                    <a:pt x="1796010" y="557651"/>
                  </a:lnTo>
                  <a:lnTo>
                    <a:pt x="1808385" y="598331"/>
                  </a:lnTo>
                  <a:lnTo>
                    <a:pt x="1818145" y="639843"/>
                  </a:lnTo>
                  <a:lnTo>
                    <a:pt x="1825212" y="682124"/>
                  </a:lnTo>
                  <a:lnTo>
                    <a:pt x="1829509" y="725108"/>
                  </a:lnTo>
                  <a:lnTo>
                    <a:pt x="1830959" y="768731"/>
                  </a:lnTo>
                  <a:lnTo>
                    <a:pt x="1829509" y="812353"/>
                  </a:lnTo>
                  <a:lnTo>
                    <a:pt x="1825212" y="855335"/>
                  </a:lnTo>
                  <a:lnTo>
                    <a:pt x="1818145" y="897614"/>
                  </a:lnTo>
                  <a:lnTo>
                    <a:pt x="1808385" y="939124"/>
                  </a:lnTo>
                  <a:lnTo>
                    <a:pt x="1796010" y="979800"/>
                  </a:lnTo>
                  <a:lnTo>
                    <a:pt x="1781096" y="1019577"/>
                  </a:lnTo>
                  <a:lnTo>
                    <a:pt x="1763722" y="1058391"/>
                  </a:lnTo>
                  <a:lnTo>
                    <a:pt x="1743964" y="1096177"/>
                  </a:lnTo>
                  <a:lnTo>
                    <a:pt x="1721900" y="1132870"/>
                  </a:lnTo>
                  <a:lnTo>
                    <a:pt x="1697608" y="1168404"/>
                  </a:lnTo>
                  <a:lnTo>
                    <a:pt x="1671164" y="1202716"/>
                  </a:lnTo>
                  <a:lnTo>
                    <a:pt x="1642645" y="1235741"/>
                  </a:lnTo>
                  <a:lnTo>
                    <a:pt x="1612130" y="1267413"/>
                  </a:lnTo>
                  <a:lnTo>
                    <a:pt x="1579695" y="1297667"/>
                  </a:lnTo>
                  <a:lnTo>
                    <a:pt x="1545418" y="1326440"/>
                  </a:lnTo>
                  <a:lnTo>
                    <a:pt x="1509376" y="1353666"/>
                  </a:lnTo>
                  <a:lnTo>
                    <a:pt x="1471647" y="1379280"/>
                  </a:lnTo>
                  <a:lnTo>
                    <a:pt x="1432308" y="1403217"/>
                  </a:lnTo>
                  <a:lnTo>
                    <a:pt x="1391435" y="1425413"/>
                  </a:lnTo>
                  <a:lnTo>
                    <a:pt x="1349107" y="1445803"/>
                  </a:lnTo>
                  <a:lnTo>
                    <a:pt x="1305401" y="1464322"/>
                  </a:lnTo>
                  <a:lnTo>
                    <a:pt x="1260394" y="1480905"/>
                  </a:lnTo>
                  <a:lnTo>
                    <a:pt x="1214164" y="1495487"/>
                  </a:lnTo>
                  <a:lnTo>
                    <a:pt x="1166787" y="1508004"/>
                  </a:lnTo>
                  <a:lnTo>
                    <a:pt x="1118341" y="1518390"/>
                  </a:lnTo>
                  <a:lnTo>
                    <a:pt x="1068904" y="1526581"/>
                  </a:lnTo>
                  <a:lnTo>
                    <a:pt x="1018552" y="1532512"/>
                  </a:lnTo>
                  <a:lnTo>
                    <a:pt x="967364" y="1536118"/>
                  </a:lnTo>
                  <a:lnTo>
                    <a:pt x="915416" y="1537335"/>
                  </a:lnTo>
                  <a:lnTo>
                    <a:pt x="863468" y="1536118"/>
                  </a:lnTo>
                  <a:lnTo>
                    <a:pt x="812281" y="1532512"/>
                  </a:lnTo>
                  <a:lnTo>
                    <a:pt x="761931" y="1526581"/>
                  </a:lnTo>
                  <a:lnTo>
                    <a:pt x="712497" y="1518390"/>
                  </a:lnTo>
                  <a:lnTo>
                    <a:pt x="664054" y="1508004"/>
                  </a:lnTo>
                  <a:lnTo>
                    <a:pt x="616682" y="1495487"/>
                  </a:lnTo>
                  <a:lnTo>
                    <a:pt x="570456" y="1480905"/>
                  </a:lnTo>
                  <a:lnTo>
                    <a:pt x="525454" y="1464322"/>
                  </a:lnTo>
                  <a:lnTo>
                    <a:pt x="481753" y="1445803"/>
                  </a:lnTo>
                  <a:lnTo>
                    <a:pt x="439431" y="1425413"/>
                  </a:lnTo>
                  <a:lnTo>
                    <a:pt x="398564" y="1403217"/>
                  </a:lnTo>
                  <a:lnTo>
                    <a:pt x="359231" y="1379280"/>
                  </a:lnTo>
                  <a:lnTo>
                    <a:pt x="321508" y="1353666"/>
                  </a:lnTo>
                  <a:lnTo>
                    <a:pt x="285473" y="1326440"/>
                  </a:lnTo>
                  <a:lnTo>
                    <a:pt x="251203" y="1297667"/>
                  </a:lnTo>
                  <a:lnTo>
                    <a:pt x="218774" y="1267413"/>
                  </a:lnTo>
                  <a:lnTo>
                    <a:pt x="188266" y="1235741"/>
                  </a:lnTo>
                  <a:lnTo>
                    <a:pt x="159754" y="1202716"/>
                  </a:lnTo>
                  <a:lnTo>
                    <a:pt x="133315" y="1168404"/>
                  </a:lnTo>
                  <a:lnTo>
                    <a:pt x="109028" y="1132870"/>
                  </a:lnTo>
                  <a:lnTo>
                    <a:pt x="86970" y="1096177"/>
                  </a:lnTo>
                  <a:lnTo>
                    <a:pt x="67217" y="1058391"/>
                  </a:lnTo>
                  <a:lnTo>
                    <a:pt x="49848" y="1019577"/>
                  </a:lnTo>
                  <a:lnTo>
                    <a:pt x="34938" y="979800"/>
                  </a:lnTo>
                  <a:lnTo>
                    <a:pt x="22566" y="939124"/>
                  </a:lnTo>
                  <a:lnTo>
                    <a:pt x="12809" y="897614"/>
                  </a:lnTo>
                  <a:lnTo>
                    <a:pt x="5744" y="855335"/>
                  </a:lnTo>
                  <a:lnTo>
                    <a:pt x="1449" y="812353"/>
                  </a:lnTo>
                  <a:lnTo>
                    <a:pt x="0" y="768731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041889" y="6165850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4">
                  <a:moveTo>
                    <a:pt x="915415" y="0"/>
                  </a:moveTo>
                  <a:lnTo>
                    <a:pt x="863468" y="1216"/>
                  </a:lnTo>
                  <a:lnTo>
                    <a:pt x="812281" y="4824"/>
                  </a:lnTo>
                  <a:lnTo>
                    <a:pt x="761931" y="10757"/>
                  </a:lnTo>
                  <a:lnTo>
                    <a:pt x="712497" y="18951"/>
                  </a:lnTo>
                  <a:lnTo>
                    <a:pt x="664054" y="29340"/>
                  </a:lnTo>
                  <a:lnTo>
                    <a:pt x="616682" y="41861"/>
                  </a:lnTo>
                  <a:lnTo>
                    <a:pt x="570456" y="56448"/>
                  </a:lnTo>
                  <a:lnTo>
                    <a:pt x="525454" y="73036"/>
                  </a:lnTo>
                  <a:lnTo>
                    <a:pt x="481753" y="91560"/>
                  </a:lnTo>
                  <a:lnTo>
                    <a:pt x="439431" y="111956"/>
                  </a:lnTo>
                  <a:lnTo>
                    <a:pt x="398564" y="134158"/>
                  </a:lnTo>
                  <a:lnTo>
                    <a:pt x="359231" y="158102"/>
                  </a:lnTo>
                  <a:lnTo>
                    <a:pt x="321508" y="183722"/>
                  </a:lnTo>
                  <a:lnTo>
                    <a:pt x="285473" y="210954"/>
                  </a:lnTo>
                  <a:lnTo>
                    <a:pt x="251203" y="239734"/>
                  </a:lnTo>
                  <a:lnTo>
                    <a:pt x="218774" y="269995"/>
                  </a:lnTo>
                  <a:lnTo>
                    <a:pt x="188266" y="301673"/>
                  </a:lnTo>
                  <a:lnTo>
                    <a:pt x="159754" y="334704"/>
                  </a:lnTo>
                  <a:lnTo>
                    <a:pt x="133315" y="369022"/>
                  </a:lnTo>
                  <a:lnTo>
                    <a:pt x="109028" y="404562"/>
                  </a:lnTo>
                  <a:lnTo>
                    <a:pt x="86970" y="441260"/>
                  </a:lnTo>
                  <a:lnTo>
                    <a:pt x="67217" y="479051"/>
                  </a:lnTo>
                  <a:lnTo>
                    <a:pt x="49848" y="517870"/>
                  </a:lnTo>
                  <a:lnTo>
                    <a:pt x="34938" y="557651"/>
                  </a:lnTo>
                  <a:lnTo>
                    <a:pt x="22566" y="598331"/>
                  </a:lnTo>
                  <a:lnTo>
                    <a:pt x="12809" y="639843"/>
                  </a:lnTo>
                  <a:lnTo>
                    <a:pt x="5744" y="682124"/>
                  </a:lnTo>
                  <a:lnTo>
                    <a:pt x="1449" y="725108"/>
                  </a:lnTo>
                  <a:lnTo>
                    <a:pt x="0" y="768730"/>
                  </a:lnTo>
                  <a:lnTo>
                    <a:pt x="1449" y="812353"/>
                  </a:lnTo>
                  <a:lnTo>
                    <a:pt x="5744" y="855335"/>
                  </a:lnTo>
                  <a:lnTo>
                    <a:pt x="12809" y="897614"/>
                  </a:lnTo>
                  <a:lnTo>
                    <a:pt x="22566" y="939124"/>
                  </a:lnTo>
                  <a:lnTo>
                    <a:pt x="34938" y="979800"/>
                  </a:lnTo>
                  <a:lnTo>
                    <a:pt x="49848" y="1019577"/>
                  </a:lnTo>
                  <a:lnTo>
                    <a:pt x="67217" y="1058391"/>
                  </a:lnTo>
                  <a:lnTo>
                    <a:pt x="86970" y="1096177"/>
                  </a:lnTo>
                  <a:lnTo>
                    <a:pt x="109028" y="1132870"/>
                  </a:lnTo>
                  <a:lnTo>
                    <a:pt x="133315" y="1168404"/>
                  </a:lnTo>
                  <a:lnTo>
                    <a:pt x="159754" y="1202716"/>
                  </a:lnTo>
                  <a:lnTo>
                    <a:pt x="188266" y="1235741"/>
                  </a:lnTo>
                  <a:lnTo>
                    <a:pt x="218774" y="1267413"/>
                  </a:lnTo>
                  <a:lnTo>
                    <a:pt x="251203" y="1297667"/>
                  </a:lnTo>
                  <a:lnTo>
                    <a:pt x="285473" y="1326440"/>
                  </a:lnTo>
                  <a:lnTo>
                    <a:pt x="321508" y="1353666"/>
                  </a:lnTo>
                  <a:lnTo>
                    <a:pt x="359231" y="1379280"/>
                  </a:lnTo>
                  <a:lnTo>
                    <a:pt x="398564" y="1403217"/>
                  </a:lnTo>
                  <a:lnTo>
                    <a:pt x="439431" y="1425413"/>
                  </a:lnTo>
                  <a:lnTo>
                    <a:pt x="481753" y="1445803"/>
                  </a:lnTo>
                  <a:lnTo>
                    <a:pt x="525454" y="1464322"/>
                  </a:lnTo>
                  <a:lnTo>
                    <a:pt x="570456" y="1480905"/>
                  </a:lnTo>
                  <a:lnTo>
                    <a:pt x="616682" y="1495487"/>
                  </a:lnTo>
                  <a:lnTo>
                    <a:pt x="664054" y="1508004"/>
                  </a:lnTo>
                  <a:lnTo>
                    <a:pt x="712497" y="1518390"/>
                  </a:lnTo>
                  <a:lnTo>
                    <a:pt x="761931" y="1526581"/>
                  </a:lnTo>
                  <a:lnTo>
                    <a:pt x="812281" y="1532512"/>
                  </a:lnTo>
                  <a:lnTo>
                    <a:pt x="863468" y="1536118"/>
                  </a:lnTo>
                  <a:lnTo>
                    <a:pt x="915415" y="1537335"/>
                  </a:lnTo>
                  <a:lnTo>
                    <a:pt x="967363" y="1536118"/>
                  </a:lnTo>
                  <a:lnTo>
                    <a:pt x="1018550" y="1532512"/>
                  </a:lnTo>
                  <a:lnTo>
                    <a:pt x="1068900" y="1526581"/>
                  </a:lnTo>
                  <a:lnTo>
                    <a:pt x="1118334" y="1518390"/>
                  </a:lnTo>
                  <a:lnTo>
                    <a:pt x="1166777" y="1508004"/>
                  </a:lnTo>
                  <a:lnTo>
                    <a:pt x="1214149" y="1495487"/>
                  </a:lnTo>
                  <a:lnTo>
                    <a:pt x="1260375" y="1480905"/>
                  </a:lnTo>
                  <a:lnTo>
                    <a:pt x="1305377" y="1464322"/>
                  </a:lnTo>
                  <a:lnTo>
                    <a:pt x="1349078" y="1445803"/>
                  </a:lnTo>
                  <a:lnTo>
                    <a:pt x="1391400" y="1425413"/>
                  </a:lnTo>
                  <a:lnTo>
                    <a:pt x="1432267" y="1403217"/>
                  </a:lnTo>
                  <a:lnTo>
                    <a:pt x="1471600" y="1379280"/>
                  </a:lnTo>
                  <a:lnTo>
                    <a:pt x="1509323" y="1353666"/>
                  </a:lnTo>
                  <a:lnTo>
                    <a:pt x="1545358" y="1326440"/>
                  </a:lnTo>
                  <a:lnTo>
                    <a:pt x="1579628" y="1297667"/>
                  </a:lnTo>
                  <a:lnTo>
                    <a:pt x="1612057" y="1267413"/>
                  </a:lnTo>
                  <a:lnTo>
                    <a:pt x="1642565" y="1235741"/>
                  </a:lnTo>
                  <a:lnTo>
                    <a:pt x="1671077" y="1202716"/>
                  </a:lnTo>
                  <a:lnTo>
                    <a:pt x="1697516" y="1168404"/>
                  </a:lnTo>
                  <a:lnTo>
                    <a:pt x="1721803" y="1132870"/>
                  </a:lnTo>
                  <a:lnTo>
                    <a:pt x="1743861" y="1096177"/>
                  </a:lnTo>
                  <a:lnTo>
                    <a:pt x="1763614" y="1058391"/>
                  </a:lnTo>
                  <a:lnTo>
                    <a:pt x="1780983" y="1019577"/>
                  </a:lnTo>
                  <a:lnTo>
                    <a:pt x="1795893" y="979800"/>
                  </a:lnTo>
                  <a:lnTo>
                    <a:pt x="1808265" y="939124"/>
                  </a:lnTo>
                  <a:lnTo>
                    <a:pt x="1818022" y="897614"/>
                  </a:lnTo>
                  <a:lnTo>
                    <a:pt x="1825087" y="855335"/>
                  </a:lnTo>
                  <a:lnTo>
                    <a:pt x="1829382" y="812353"/>
                  </a:lnTo>
                  <a:lnTo>
                    <a:pt x="1830831" y="768730"/>
                  </a:lnTo>
                  <a:lnTo>
                    <a:pt x="1829382" y="725108"/>
                  </a:lnTo>
                  <a:lnTo>
                    <a:pt x="1825087" y="682124"/>
                  </a:lnTo>
                  <a:lnTo>
                    <a:pt x="1818022" y="639843"/>
                  </a:lnTo>
                  <a:lnTo>
                    <a:pt x="1808265" y="598331"/>
                  </a:lnTo>
                  <a:lnTo>
                    <a:pt x="1795893" y="557651"/>
                  </a:lnTo>
                  <a:lnTo>
                    <a:pt x="1780983" y="517870"/>
                  </a:lnTo>
                  <a:lnTo>
                    <a:pt x="1763614" y="479051"/>
                  </a:lnTo>
                  <a:lnTo>
                    <a:pt x="1743861" y="441260"/>
                  </a:lnTo>
                  <a:lnTo>
                    <a:pt x="1721803" y="404562"/>
                  </a:lnTo>
                  <a:lnTo>
                    <a:pt x="1697516" y="369022"/>
                  </a:lnTo>
                  <a:lnTo>
                    <a:pt x="1671077" y="334704"/>
                  </a:lnTo>
                  <a:lnTo>
                    <a:pt x="1642565" y="301673"/>
                  </a:lnTo>
                  <a:lnTo>
                    <a:pt x="1612057" y="269995"/>
                  </a:lnTo>
                  <a:lnTo>
                    <a:pt x="1579628" y="239734"/>
                  </a:lnTo>
                  <a:lnTo>
                    <a:pt x="1545358" y="210954"/>
                  </a:lnTo>
                  <a:lnTo>
                    <a:pt x="1509323" y="183722"/>
                  </a:lnTo>
                  <a:lnTo>
                    <a:pt x="1471600" y="158102"/>
                  </a:lnTo>
                  <a:lnTo>
                    <a:pt x="1432267" y="134158"/>
                  </a:lnTo>
                  <a:lnTo>
                    <a:pt x="1391400" y="111956"/>
                  </a:lnTo>
                  <a:lnTo>
                    <a:pt x="1349078" y="91560"/>
                  </a:lnTo>
                  <a:lnTo>
                    <a:pt x="1305377" y="73036"/>
                  </a:lnTo>
                  <a:lnTo>
                    <a:pt x="1260375" y="56448"/>
                  </a:lnTo>
                  <a:lnTo>
                    <a:pt x="1214149" y="41861"/>
                  </a:lnTo>
                  <a:lnTo>
                    <a:pt x="1166777" y="29340"/>
                  </a:lnTo>
                  <a:lnTo>
                    <a:pt x="1118334" y="18951"/>
                  </a:lnTo>
                  <a:lnTo>
                    <a:pt x="1068900" y="10757"/>
                  </a:lnTo>
                  <a:lnTo>
                    <a:pt x="1018550" y="4824"/>
                  </a:lnTo>
                  <a:lnTo>
                    <a:pt x="967363" y="1216"/>
                  </a:lnTo>
                  <a:lnTo>
                    <a:pt x="915415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041889" y="6165850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4">
                  <a:moveTo>
                    <a:pt x="0" y="768730"/>
                  </a:moveTo>
                  <a:lnTo>
                    <a:pt x="1449" y="725108"/>
                  </a:lnTo>
                  <a:lnTo>
                    <a:pt x="5744" y="682124"/>
                  </a:lnTo>
                  <a:lnTo>
                    <a:pt x="12809" y="639843"/>
                  </a:lnTo>
                  <a:lnTo>
                    <a:pt x="22566" y="598331"/>
                  </a:lnTo>
                  <a:lnTo>
                    <a:pt x="34938" y="557651"/>
                  </a:lnTo>
                  <a:lnTo>
                    <a:pt x="49848" y="517870"/>
                  </a:lnTo>
                  <a:lnTo>
                    <a:pt x="67217" y="479051"/>
                  </a:lnTo>
                  <a:lnTo>
                    <a:pt x="86970" y="441260"/>
                  </a:lnTo>
                  <a:lnTo>
                    <a:pt x="109028" y="404562"/>
                  </a:lnTo>
                  <a:lnTo>
                    <a:pt x="133315" y="369022"/>
                  </a:lnTo>
                  <a:lnTo>
                    <a:pt x="159754" y="334704"/>
                  </a:lnTo>
                  <a:lnTo>
                    <a:pt x="188266" y="301673"/>
                  </a:lnTo>
                  <a:lnTo>
                    <a:pt x="218774" y="269995"/>
                  </a:lnTo>
                  <a:lnTo>
                    <a:pt x="251203" y="239734"/>
                  </a:lnTo>
                  <a:lnTo>
                    <a:pt x="285473" y="210954"/>
                  </a:lnTo>
                  <a:lnTo>
                    <a:pt x="321508" y="183722"/>
                  </a:lnTo>
                  <a:lnTo>
                    <a:pt x="359231" y="158102"/>
                  </a:lnTo>
                  <a:lnTo>
                    <a:pt x="398564" y="134158"/>
                  </a:lnTo>
                  <a:lnTo>
                    <a:pt x="439431" y="111956"/>
                  </a:lnTo>
                  <a:lnTo>
                    <a:pt x="481753" y="91560"/>
                  </a:lnTo>
                  <a:lnTo>
                    <a:pt x="525454" y="73036"/>
                  </a:lnTo>
                  <a:lnTo>
                    <a:pt x="570456" y="56448"/>
                  </a:lnTo>
                  <a:lnTo>
                    <a:pt x="616682" y="41861"/>
                  </a:lnTo>
                  <a:lnTo>
                    <a:pt x="664054" y="29340"/>
                  </a:lnTo>
                  <a:lnTo>
                    <a:pt x="712497" y="18951"/>
                  </a:lnTo>
                  <a:lnTo>
                    <a:pt x="761931" y="10757"/>
                  </a:lnTo>
                  <a:lnTo>
                    <a:pt x="812281" y="4824"/>
                  </a:lnTo>
                  <a:lnTo>
                    <a:pt x="863468" y="1216"/>
                  </a:lnTo>
                  <a:lnTo>
                    <a:pt x="915415" y="0"/>
                  </a:lnTo>
                  <a:lnTo>
                    <a:pt x="967363" y="1216"/>
                  </a:lnTo>
                  <a:lnTo>
                    <a:pt x="1018550" y="4824"/>
                  </a:lnTo>
                  <a:lnTo>
                    <a:pt x="1068900" y="10757"/>
                  </a:lnTo>
                  <a:lnTo>
                    <a:pt x="1118334" y="18951"/>
                  </a:lnTo>
                  <a:lnTo>
                    <a:pt x="1166777" y="29340"/>
                  </a:lnTo>
                  <a:lnTo>
                    <a:pt x="1214149" y="41861"/>
                  </a:lnTo>
                  <a:lnTo>
                    <a:pt x="1260375" y="56448"/>
                  </a:lnTo>
                  <a:lnTo>
                    <a:pt x="1305377" y="73036"/>
                  </a:lnTo>
                  <a:lnTo>
                    <a:pt x="1349078" y="91560"/>
                  </a:lnTo>
                  <a:lnTo>
                    <a:pt x="1391400" y="111956"/>
                  </a:lnTo>
                  <a:lnTo>
                    <a:pt x="1432267" y="134158"/>
                  </a:lnTo>
                  <a:lnTo>
                    <a:pt x="1471600" y="158102"/>
                  </a:lnTo>
                  <a:lnTo>
                    <a:pt x="1509323" y="183722"/>
                  </a:lnTo>
                  <a:lnTo>
                    <a:pt x="1545358" y="210954"/>
                  </a:lnTo>
                  <a:lnTo>
                    <a:pt x="1579628" y="239734"/>
                  </a:lnTo>
                  <a:lnTo>
                    <a:pt x="1612057" y="269995"/>
                  </a:lnTo>
                  <a:lnTo>
                    <a:pt x="1642565" y="301673"/>
                  </a:lnTo>
                  <a:lnTo>
                    <a:pt x="1671077" y="334704"/>
                  </a:lnTo>
                  <a:lnTo>
                    <a:pt x="1697516" y="369022"/>
                  </a:lnTo>
                  <a:lnTo>
                    <a:pt x="1721803" y="404562"/>
                  </a:lnTo>
                  <a:lnTo>
                    <a:pt x="1743861" y="441260"/>
                  </a:lnTo>
                  <a:lnTo>
                    <a:pt x="1763614" y="479051"/>
                  </a:lnTo>
                  <a:lnTo>
                    <a:pt x="1780983" y="517870"/>
                  </a:lnTo>
                  <a:lnTo>
                    <a:pt x="1795893" y="557651"/>
                  </a:lnTo>
                  <a:lnTo>
                    <a:pt x="1808265" y="598331"/>
                  </a:lnTo>
                  <a:lnTo>
                    <a:pt x="1818022" y="639843"/>
                  </a:lnTo>
                  <a:lnTo>
                    <a:pt x="1825087" y="682124"/>
                  </a:lnTo>
                  <a:lnTo>
                    <a:pt x="1829382" y="725108"/>
                  </a:lnTo>
                  <a:lnTo>
                    <a:pt x="1830831" y="768730"/>
                  </a:lnTo>
                  <a:lnTo>
                    <a:pt x="1829382" y="812353"/>
                  </a:lnTo>
                  <a:lnTo>
                    <a:pt x="1825087" y="855335"/>
                  </a:lnTo>
                  <a:lnTo>
                    <a:pt x="1818022" y="897614"/>
                  </a:lnTo>
                  <a:lnTo>
                    <a:pt x="1808265" y="939124"/>
                  </a:lnTo>
                  <a:lnTo>
                    <a:pt x="1795893" y="979800"/>
                  </a:lnTo>
                  <a:lnTo>
                    <a:pt x="1780983" y="1019577"/>
                  </a:lnTo>
                  <a:lnTo>
                    <a:pt x="1763614" y="1058391"/>
                  </a:lnTo>
                  <a:lnTo>
                    <a:pt x="1743861" y="1096177"/>
                  </a:lnTo>
                  <a:lnTo>
                    <a:pt x="1721803" y="1132870"/>
                  </a:lnTo>
                  <a:lnTo>
                    <a:pt x="1697516" y="1168404"/>
                  </a:lnTo>
                  <a:lnTo>
                    <a:pt x="1671077" y="1202716"/>
                  </a:lnTo>
                  <a:lnTo>
                    <a:pt x="1642565" y="1235741"/>
                  </a:lnTo>
                  <a:lnTo>
                    <a:pt x="1612057" y="1267413"/>
                  </a:lnTo>
                  <a:lnTo>
                    <a:pt x="1579628" y="1297667"/>
                  </a:lnTo>
                  <a:lnTo>
                    <a:pt x="1545358" y="1326440"/>
                  </a:lnTo>
                  <a:lnTo>
                    <a:pt x="1509323" y="1353666"/>
                  </a:lnTo>
                  <a:lnTo>
                    <a:pt x="1471600" y="1379280"/>
                  </a:lnTo>
                  <a:lnTo>
                    <a:pt x="1432267" y="1403217"/>
                  </a:lnTo>
                  <a:lnTo>
                    <a:pt x="1391400" y="1425413"/>
                  </a:lnTo>
                  <a:lnTo>
                    <a:pt x="1349078" y="1445803"/>
                  </a:lnTo>
                  <a:lnTo>
                    <a:pt x="1305377" y="1464322"/>
                  </a:lnTo>
                  <a:lnTo>
                    <a:pt x="1260375" y="1480905"/>
                  </a:lnTo>
                  <a:lnTo>
                    <a:pt x="1214149" y="1495487"/>
                  </a:lnTo>
                  <a:lnTo>
                    <a:pt x="1166777" y="1508004"/>
                  </a:lnTo>
                  <a:lnTo>
                    <a:pt x="1118334" y="1518390"/>
                  </a:lnTo>
                  <a:lnTo>
                    <a:pt x="1068900" y="1526581"/>
                  </a:lnTo>
                  <a:lnTo>
                    <a:pt x="1018550" y="1532512"/>
                  </a:lnTo>
                  <a:lnTo>
                    <a:pt x="967363" y="1536118"/>
                  </a:lnTo>
                  <a:lnTo>
                    <a:pt x="915415" y="1537335"/>
                  </a:lnTo>
                  <a:lnTo>
                    <a:pt x="863468" y="1536118"/>
                  </a:lnTo>
                  <a:lnTo>
                    <a:pt x="812281" y="1532512"/>
                  </a:lnTo>
                  <a:lnTo>
                    <a:pt x="761931" y="1526581"/>
                  </a:lnTo>
                  <a:lnTo>
                    <a:pt x="712497" y="1518390"/>
                  </a:lnTo>
                  <a:lnTo>
                    <a:pt x="664054" y="1508004"/>
                  </a:lnTo>
                  <a:lnTo>
                    <a:pt x="616682" y="1495487"/>
                  </a:lnTo>
                  <a:lnTo>
                    <a:pt x="570456" y="1480905"/>
                  </a:lnTo>
                  <a:lnTo>
                    <a:pt x="525454" y="1464322"/>
                  </a:lnTo>
                  <a:lnTo>
                    <a:pt x="481753" y="1445803"/>
                  </a:lnTo>
                  <a:lnTo>
                    <a:pt x="439431" y="1425413"/>
                  </a:lnTo>
                  <a:lnTo>
                    <a:pt x="398564" y="1403217"/>
                  </a:lnTo>
                  <a:lnTo>
                    <a:pt x="359231" y="1379280"/>
                  </a:lnTo>
                  <a:lnTo>
                    <a:pt x="321508" y="1353666"/>
                  </a:lnTo>
                  <a:lnTo>
                    <a:pt x="285473" y="1326440"/>
                  </a:lnTo>
                  <a:lnTo>
                    <a:pt x="251203" y="1297667"/>
                  </a:lnTo>
                  <a:lnTo>
                    <a:pt x="218774" y="1267413"/>
                  </a:lnTo>
                  <a:lnTo>
                    <a:pt x="188266" y="1235741"/>
                  </a:lnTo>
                  <a:lnTo>
                    <a:pt x="159754" y="1202716"/>
                  </a:lnTo>
                  <a:lnTo>
                    <a:pt x="133315" y="1168404"/>
                  </a:lnTo>
                  <a:lnTo>
                    <a:pt x="109028" y="1132870"/>
                  </a:lnTo>
                  <a:lnTo>
                    <a:pt x="86970" y="1096177"/>
                  </a:lnTo>
                  <a:lnTo>
                    <a:pt x="67217" y="1058391"/>
                  </a:lnTo>
                  <a:lnTo>
                    <a:pt x="49848" y="1019577"/>
                  </a:lnTo>
                  <a:lnTo>
                    <a:pt x="34938" y="979800"/>
                  </a:lnTo>
                  <a:lnTo>
                    <a:pt x="22566" y="939124"/>
                  </a:lnTo>
                  <a:lnTo>
                    <a:pt x="12809" y="897614"/>
                  </a:lnTo>
                  <a:lnTo>
                    <a:pt x="5744" y="855335"/>
                  </a:lnTo>
                  <a:lnTo>
                    <a:pt x="1449" y="812353"/>
                  </a:lnTo>
                  <a:lnTo>
                    <a:pt x="0" y="76873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 descr="$PPTXTitle"/>
          <p:cNvSpPr txBox="1">
            <a:spLocks noGrp="1"/>
          </p:cNvSpPr>
          <p:nvPr>
            <p:ph type="title"/>
          </p:nvPr>
        </p:nvSpPr>
        <p:spPr>
          <a:xfrm>
            <a:off x="3659378" y="2242057"/>
            <a:ext cx="2357120" cy="590550"/>
          </a:xfrm>
          <a:prstGeom prst="rect">
            <a:avLst/>
          </a:prstGeom>
          <a:solidFill>
            <a:srgbClr val="9E71FA"/>
          </a:solidFill>
        </p:spPr>
        <p:txBody>
          <a:bodyPr vert="horz" wrap="square" lIns="0" tIns="74930" rIns="0" bIns="0" rtlCol="0">
            <a:spAutoFit/>
          </a:bodyPr>
          <a:lstStyle/>
          <a:p>
            <a:pPr marL="633730">
              <a:lnSpc>
                <a:spcPct val="100000"/>
              </a:lnSpc>
              <a:spcBef>
                <a:spcPts val="590"/>
              </a:spcBef>
            </a:pPr>
            <a:r>
              <a:rPr sz="2400" dirty="0">
                <a:solidFill>
                  <a:srgbClr val="EDEBE0"/>
                </a:solidFill>
              </a:rPr>
              <a:t>Drop</a:t>
            </a:r>
            <a:r>
              <a:rPr sz="2400" spc="-50" dirty="0">
                <a:solidFill>
                  <a:srgbClr val="EDEBE0"/>
                </a:solidFill>
              </a:rPr>
              <a:t> </a:t>
            </a:r>
            <a:r>
              <a:rPr sz="2400" spc="-25" dirty="0">
                <a:solidFill>
                  <a:srgbClr val="EDEBE0"/>
                </a:solidFill>
              </a:rPr>
              <a:t>Off</a:t>
            </a:r>
            <a:endParaRPr sz="2400"/>
          </a:p>
        </p:txBody>
      </p:sp>
      <p:sp>
        <p:nvSpPr>
          <p:cNvPr id="38" name="object 38"/>
          <p:cNvSpPr txBox="1"/>
          <p:nvPr/>
        </p:nvSpPr>
        <p:spPr>
          <a:xfrm>
            <a:off x="9520681" y="2242057"/>
            <a:ext cx="2357120" cy="590550"/>
          </a:xfrm>
          <a:prstGeom prst="rect">
            <a:avLst/>
          </a:prstGeom>
          <a:solidFill>
            <a:srgbClr val="9E71FA"/>
          </a:solidFill>
        </p:spPr>
        <p:txBody>
          <a:bodyPr vert="horz" wrap="square" lIns="0" tIns="108585" rIns="0" bIns="0" rtlCol="0">
            <a:spAutoFit/>
          </a:bodyPr>
          <a:lstStyle/>
          <a:p>
            <a:pPr marL="346075">
              <a:lnSpc>
                <a:spcPct val="100000"/>
              </a:lnSpc>
              <a:spcBef>
                <a:spcPts val="855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Check</a:t>
            </a: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In</a:t>
            </a:r>
            <a:r>
              <a:rPr sz="2400" b="1" spc="-1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Area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0" y="8127"/>
            <a:ext cx="1607820" cy="9631680"/>
          </a:xfrm>
          <a:custGeom>
            <a:avLst/>
            <a:gdLst/>
            <a:ahLst/>
            <a:cxnLst/>
            <a:rect l="l" t="t" r="r" b="b"/>
            <a:pathLst>
              <a:path w="1607820" h="9631680">
                <a:moveTo>
                  <a:pt x="933119" y="0"/>
                </a:moveTo>
                <a:lnTo>
                  <a:pt x="674458" y="0"/>
                </a:lnTo>
                <a:lnTo>
                  <a:pt x="619142" y="1621"/>
                </a:lnTo>
                <a:lnTo>
                  <a:pt x="565058" y="6400"/>
                </a:lnTo>
                <a:lnTo>
                  <a:pt x="512378" y="14212"/>
                </a:lnTo>
                <a:lnTo>
                  <a:pt x="461278" y="24931"/>
                </a:lnTo>
                <a:lnTo>
                  <a:pt x="411929" y="38431"/>
                </a:lnTo>
                <a:lnTo>
                  <a:pt x="364506" y="54586"/>
                </a:lnTo>
                <a:lnTo>
                  <a:pt x="319183" y="73270"/>
                </a:lnTo>
                <a:lnTo>
                  <a:pt x="276132" y="94357"/>
                </a:lnTo>
                <a:lnTo>
                  <a:pt x="235528" y="117723"/>
                </a:lnTo>
                <a:lnTo>
                  <a:pt x="197545" y="143240"/>
                </a:lnTo>
                <a:lnTo>
                  <a:pt x="162354" y="170783"/>
                </a:lnTo>
                <a:lnTo>
                  <a:pt x="130131" y="200226"/>
                </a:lnTo>
                <a:lnTo>
                  <a:pt x="101049" y="231443"/>
                </a:lnTo>
                <a:lnTo>
                  <a:pt x="75282" y="264309"/>
                </a:lnTo>
                <a:lnTo>
                  <a:pt x="53002" y="298698"/>
                </a:lnTo>
                <a:lnTo>
                  <a:pt x="34384" y="334483"/>
                </a:lnTo>
                <a:lnTo>
                  <a:pt x="19601" y="371539"/>
                </a:lnTo>
                <a:lnTo>
                  <a:pt x="8827" y="409741"/>
                </a:lnTo>
                <a:lnTo>
                  <a:pt x="2235" y="448962"/>
                </a:lnTo>
                <a:lnTo>
                  <a:pt x="0" y="489076"/>
                </a:lnTo>
                <a:lnTo>
                  <a:pt x="0" y="9142196"/>
                </a:lnTo>
                <a:lnTo>
                  <a:pt x="2235" y="9182300"/>
                </a:lnTo>
                <a:lnTo>
                  <a:pt x="8827" y="9221510"/>
                </a:lnTo>
                <a:lnTo>
                  <a:pt x="19601" y="9259702"/>
                </a:lnTo>
                <a:lnTo>
                  <a:pt x="34384" y="9296750"/>
                </a:lnTo>
                <a:lnTo>
                  <a:pt x="53002" y="9332527"/>
                </a:lnTo>
                <a:lnTo>
                  <a:pt x="75282" y="9366908"/>
                </a:lnTo>
                <a:lnTo>
                  <a:pt x="101049" y="9399767"/>
                </a:lnTo>
                <a:lnTo>
                  <a:pt x="130131" y="9430978"/>
                </a:lnTo>
                <a:lnTo>
                  <a:pt x="162354" y="9460416"/>
                </a:lnTo>
                <a:lnTo>
                  <a:pt x="197545" y="9487954"/>
                </a:lnTo>
                <a:lnTo>
                  <a:pt x="235528" y="9513466"/>
                </a:lnTo>
                <a:lnTo>
                  <a:pt x="276132" y="9536827"/>
                </a:lnTo>
                <a:lnTo>
                  <a:pt x="319183" y="9557912"/>
                </a:lnTo>
                <a:lnTo>
                  <a:pt x="364506" y="9576593"/>
                </a:lnTo>
                <a:lnTo>
                  <a:pt x="411929" y="9592745"/>
                </a:lnTo>
                <a:lnTo>
                  <a:pt x="461278" y="9606243"/>
                </a:lnTo>
                <a:lnTo>
                  <a:pt x="512378" y="9616961"/>
                </a:lnTo>
                <a:lnTo>
                  <a:pt x="565058" y="9624772"/>
                </a:lnTo>
                <a:lnTo>
                  <a:pt x="619142" y="9629551"/>
                </a:lnTo>
                <a:lnTo>
                  <a:pt x="674458" y="9631172"/>
                </a:lnTo>
                <a:lnTo>
                  <a:pt x="933119" y="9631172"/>
                </a:lnTo>
                <a:lnTo>
                  <a:pt x="988428" y="9629551"/>
                </a:lnTo>
                <a:lnTo>
                  <a:pt x="1042506" y="9624772"/>
                </a:lnTo>
                <a:lnTo>
                  <a:pt x="1095181" y="9616961"/>
                </a:lnTo>
                <a:lnTo>
                  <a:pt x="1146278" y="9606243"/>
                </a:lnTo>
                <a:lnTo>
                  <a:pt x="1195624" y="9592745"/>
                </a:lnTo>
                <a:lnTo>
                  <a:pt x="1243045" y="9576593"/>
                </a:lnTo>
                <a:lnTo>
                  <a:pt x="1288368" y="9557912"/>
                </a:lnTo>
                <a:lnTo>
                  <a:pt x="1331418" y="9536827"/>
                </a:lnTo>
                <a:lnTo>
                  <a:pt x="1372022" y="9513466"/>
                </a:lnTo>
                <a:lnTo>
                  <a:pt x="1410007" y="9487954"/>
                </a:lnTo>
                <a:lnTo>
                  <a:pt x="1445198" y="9460416"/>
                </a:lnTo>
                <a:lnTo>
                  <a:pt x="1477423" y="9430978"/>
                </a:lnTo>
                <a:lnTo>
                  <a:pt x="1506506" y="9399767"/>
                </a:lnTo>
                <a:lnTo>
                  <a:pt x="1532276" y="9366908"/>
                </a:lnTo>
                <a:lnTo>
                  <a:pt x="1554557" y="9332527"/>
                </a:lnTo>
                <a:lnTo>
                  <a:pt x="1573177" y="9296750"/>
                </a:lnTo>
                <a:lnTo>
                  <a:pt x="1587961" y="9259702"/>
                </a:lnTo>
                <a:lnTo>
                  <a:pt x="1598736" y="9221510"/>
                </a:lnTo>
                <a:lnTo>
                  <a:pt x="1605329" y="9182300"/>
                </a:lnTo>
                <a:lnTo>
                  <a:pt x="1607565" y="9142196"/>
                </a:lnTo>
                <a:lnTo>
                  <a:pt x="1607565" y="489076"/>
                </a:lnTo>
                <a:lnTo>
                  <a:pt x="1605329" y="448962"/>
                </a:lnTo>
                <a:lnTo>
                  <a:pt x="1598736" y="409741"/>
                </a:lnTo>
                <a:lnTo>
                  <a:pt x="1587961" y="371539"/>
                </a:lnTo>
                <a:lnTo>
                  <a:pt x="1573177" y="334483"/>
                </a:lnTo>
                <a:lnTo>
                  <a:pt x="1554557" y="298698"/>
                </a:lnTo>
                <a:lnTo>
                  <a:pt x="1532276" y="264309"/>
                </a:lnTo>
                <a:lnTo>
                  <a:pt x="1506506" y="231443"/>
                </a:lnTo>
                <a:lnTo>
                  <a:pt x="1477423" y="200226"/>
                </a:lnTo>
                <a:lnTo>
                  <a:pt x="1445198" y="170783"/>
                </a:lnTo>
                <a:lnTo>
                  <a:pt x="1410007" y="143240"/>
                </a:lnTo>
                <a:lnTo>
                  <a:pt x="1372022" y="117723"/>
                </a:lnTo>
                <a:lnTo>
                  <a:pt x="1331418" y="94357"/>
                </a:lnTo>
                <a:lnTo>
                  <a:pt x="1288368" y="73270"/>
                </a:lnTo>
                <a:lnTo>
                  <a:pt x="1243045" y="54586"/>
                </a:lnTo>
                <a:lnTo>
                  <a:pt x="1195624" y="38431"/>
                </a:lnTo>
                <a:lnTo>
                  <a:pt x="1146278" y="24931"/>
                </a:lnTo>
                <a:lnTo>
                  <a:pt x="1095181" y="14212"/>
                </a:lnTo>
                <a:lnTo>
                  <a:pt x="1042506" y="6400"/>
                </a:lnTo>
                <a:lnTo>
                  <a:pt x="988428" y="1621"/>
                </a:lnTo>
                <a:lnTo>
                  <a:pt x="933119" y="0"/>
                </a:lnTo>
                <a:close/>
              </a:path>
            </a:pathLst>
          </a:custGeom>
          <a:solidFill>
            <a:srgbClr val="8E5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-18491" y="1966391"/>
            <a:ext cx="1647189" cy="57175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5705"/>
              </a:lnSpc>
            </a:pPr>
            <a:r>
              <a:rPr sz="4800" b="1" spc="710" dirty="0">
                <a:solidFill>
                  <a:srgbClr val="FFFFFF"/>
                </a:solidFill>
                <a:latin typeface="Calibri"/>
                <a:cs typeface="Calibri"/>
              </a:rPr>
              <a:t>AIRPORT</a:t>
            </a:r>
            <a:r>
              <a:rPr sz="4800" b="1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715" dirty="0">
                <a:solidFill>
                  <a:srgbClr val="FFFFFF"/>
                </a:solidFill>
                <a:latin typeface="Calibri"/>
                <a:cs typeface="Calibri"/>
              </a:rPr>
              <a:t>LAYOUT</a:t>
            </a:r>
            <a:endParaRPr sz="4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1155"/>
              </a:spcBef>
            </a:pPr>
            <a:r>
              <a:rPr sz="4800" b="1" spc="790" dirty="0">
                <a:solidFill>
                  <a:srgbClr val="FFFFFF"/>
                </a:solidFill>
                <a:latin typeface="Calibri"/>
                <a:cs typeface="Calibri"/>
              </a:rPr>
              <a:t>DEPARTURE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0" y="103631"/>
            <a:ext cx="18288000" cy="10183495"/>
            <a:chOff x="0" y="103631"/>
            <a:chExt cx="18288000" cy="10183495"/>
          </a:xfrm>
        </p:grpSpPr>
        <p:pic>
          <p:nvPicPr>
            <p:cNvPr id="42" name="object 42" descr="A group of people with bags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650350"/>
              <a:ext cx="3124200" cy="121754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0171" y="3239770"/>
              <a:ext cx="2100833" cy="1689607"/>
            </a:xfrm>
            <a:prstGeom prst="rect">
              <a:avLst/>
            </a:prstGeom>
          </p:spPr>
        </p:pic>
        <p:pic>
          <p:nvPicPr>
            <p:cNvPr id="44" name="object 44" descr="Max hug time three minutes, Says Dunedin's airport of New Zealand, Goes  Viral !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0959" y="103631"/>
              <a:ext cx="1823465" cy="1684781"/>
            </a:xfrm>
            <a:prstGeom prst="rect">
              <a:avLst/>
            </a:prstGeom>
          </p:spPr>
        </p:pic>
        <p:pic>
          <p:nvPicPr>
            <p:cNvPr id="45" name="object 45" descr="Airport Check-In Area Composition | Free Vector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91116" y="160019"/>
              <a:ext cx="2131314" cy="156133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091933" y="1354454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290701" y="0"/>
                  </a:moveTo>
                  <a:lnTo>
                    <a:pt x="1290701" y="99060"/>
                  </a:lnTo>
                  <a:lnTo>
                    <a:pt x="0" y="99060"/>
                  </a:lnTo>
                  <a:lnTo>
                    <a:pt x="0" y="297052"/>
                  </a:lnTo>
                  <a:lnTo>
                    <a:pt x="1290701" y="297052"/>
                  </a:lnTo>
                  <a:lnTo>
                    <a:pt x="1290701" y="396113"/>
                  </a:lnTo>
                  <a:lnTo>
                    <a:pt x="1488821" y="197993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91933" y="1354454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0" y="99060"/>
                  </a:moveTo>
                  <a:lnTo>
                    <a:pt x="1290701" y="99060"/>
                  </a:lnTo>
                  <a:lnTo>
                    <a:pt x="1290701" y="0"/>
                  </a:lnTo>
                  <a:lnTo>
                    <a:pt x="1488821" y="197993"/>
                  </a:lnTo>
                  <a:lnTo>
                    <a:pt x="1290701" y="396113"/>
                  </a:lnTo>
                  <a:lnTo>
                    <a:pt x="1290701" y="297052"/>
                  </a:lnTo>
                  <a:lnTo>
                    <a:pt x="0" y="297052"/>
                  </a:lnTo>
                  <a:lnTo>
                    <a:pt x="0" y="99060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959080" y="1326895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290701" y="0"/>
                  </a:moveTo>
                  <a:lnTo>
                    <a:pt x="1290701" y="99059"/>
                  </a:lnTo>
                  <a:lnTo>
                    <a:pt x="0" y="99059"/>
                  </a:lnTo>
                  <a:lnTo>
                    <a:pt x="0" y="297052"/>
                  </a:lnTo>
                  <a:lnTo>
                    <a:pt x="1290701" y="297052"/>
                  </a:lnTo>
                  <a:lnTo>
                    <a:pt x="1290701" y="396112"/>
                  </a:lnTo>
                  <a:lnTo>
                    <a:pt x="1488693" y="198120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959080" y="1326895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0" y="99059"/>
                  </a:moveTo>
                  <a:lnTo>
                    <a:pt x="1290701" y="99059"/>
                  </a:lnTo>
                  <a:lnTo>
                    <a:pt x="1290701" y="0"/>
                  </a:lnTo>
                  <a:lnTo>
                    <a:pt x="1488693" y="198120"/>
                  </a:lnTo>
                  <a:lnTo>
                    <a:pt x="1290701" y="396112"/>
                  </a:lnTo>
                  <a:lnTo>
                    <a:pt x="1290701" y="297052"/>
                  </a:lnTo>
                  <a:lnTo>
                    <a:pt x="0" y="297052"/>
                  </a:lnTo>
                  <a:lnTo>
                    <a:pt x="0" y="99059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075798" y="4271391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97993" y="0"/>
                  </a:moveTo>
                  <a:lnTo>
                    <a:pt x="0" y="197993"/>
                  </a:lnTo>
                  <a:lnTo>
                    <a:pt x="197993" y="395986"/>
                  </a:lnTo>
                  <a:lnTo>
                    <a:pt x="197993" y="297053"/>
                  </a:lnTo>
                  <a:lnTo>
                    <a:pt x="1488821" y="297053"/>
                  </a:lnTo>
                  <a:lnTo>
                    <a:pt x="1488821" y="98933"/>
                  </a:lnTo>
                  <a:lnTo>
                    <a:pt x="197993" y="98933"/>
                  </a:lnTo>
                  <a:lnTo>
                    <a:pt x="197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0075798" y="4271391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488821" y="297053"/>
                  </a:moveTo>
                  <a:lnTo>
                    <a:pt x="197993" y="297053"/>
                  </a:lnTo>
                  <a:lnTo>
                    <a:pt x="197993" y="395986"/>
                  </a:lnTo>
                  <a:lnTo>
                    <a:pt x="0" y="197993"/>
                  </a:lnTo>
                  <a:lnTo>
                    <a:pt x="197993" y="0"/>
                  </a:lnTo>
                  <a:lnTo>
                    <a:pt x="197993" y="98933"/>
                  </a:lnTo>
                  <a:lnTo>
                    <a:pt x="1488821" y="98933"/>
                  </a:lnTo>
                  <a:lnTo>
                    <a:pt x="1488821" y="297053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26484" y="4295012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97992" y="0"/>
                  </a:moveTo>
                  <a:lnTo>
                    <a:pt x="0" y="198120"/>
                  </a:lnTo>
                  <a:lnTo>
                    <a:pt x="197992" y="396113"/>
                  </a:lnTo>
                  <a:lnTo>
                    <a:pt x="197992" y="297052"/>
                  </a:lnTo>
                  <a:lnTo>
                    <a:pt x="1488820" y="297052"/>
                  </a:lnTo>
                  <a:lnTo>
                    <a:pt x="1488820" y="99060"/>
                  </a:lnTo>
                  <a:lnTo>
                    <a:pt x="197992" y="99060"/>
                  </a:lnTo>
                  <a:lnTo>
                    <a:pt x="197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126484" y="4295012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488820" y="297052"/>
                  </a:moveTo>
                  <a:lnTo>
                    <a:pt x="197992" y="297052"/>
                  </a:lnTo>
                  <a:lnTo>
                    <a:pt x="197992" y="396113"/>
                  </a:lnTo>
                  <a:lnTo>
                    <a:pt x="0" y="198120"/>
                  </a:lnTo>
                  <a:lnTo>
                    <a:pt x="197992" y="0"/>
                  </a:lnTo>
                  <a:lnTo>
                    <a:pt x="197992" y="99060"/>
                  </a:lnTo>
                  <a:lnTo>
                    <a:pt x="1488820" y="99060"/>
                  </a:lnTo>
                  <a:lnTo>
                    <a:pt x="1488820" y="297052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99323" y="7217283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40">
                  <a:moveTo>
                    <a:pt x="1290701" y="0"/>
                  </a:moveTo>
                  <a:lnTo>
                    <a:pt x="1290701" y="98933"/>
                  </a:lnTo>
                  <a:lnTo>
                    <a:pt x="0" y="98933"/>
                  </a:lnTo>
                  <a:lnTo>
                    <a:pt x="0" y="297053"/>
                  </a:lnTo>
                  <a:lnTo>
                    <a:pt x="1290701" y="297053"/>
                  </a:lnTo>
                  <a:lnTo>
                    <a:pt x="1290701" y="395986"/>
                  </a:lnTo>
                  <a:lnTo>
                    <a:pt x="1488694" y="197993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799323" y="7217283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40">
                  <a:moveTo>
                    <a:pt x="0" y="98933"/>
                  </a:moveTo>
                  <a:lnTo>
                    <a:pt x="1290701" y="98933"/>
                  </a:lnTo>
                  <a:lnTo>
                    <a:pt x="1290701" y="0"/>
                  </a:lnTo>
                  <a:lnTo>
                    <a:pt x="1488694" y="197993"/>
                  </a:lnTo>
                  <a:lnTo>
                    <a:pt x="1290701" y="395986"/>
                  </a:lnTo>
                  <a:lnTo>
                    <a:pt x="1290701" y="297053"/>
                  </a:lnTo>
                  <a:lnTo>
                    <a:pt x="0" y="297053"/>
                  </a:lnTo>
                  <a:lnTo>
                    <a:pt x="0" y="98933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 descr="180+ Airport Security Check Woman Stock Illustrations, Royalty-Free Vector  Graphics &amp; Clip Art - iStock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56235" y="3325367"/>
              <a:ext cx="2177033" cy="1379981"/>
            </a:xfrm>
            <a:prstGeom prst="rect">
              <a:avLst/>
            </a:prstGeom>
          </p:spPr>
        </p:pic>
        <p:pic>
          <p:nvPicPr>
            <p:cNvPr id="57" name="object 57" descr="Departure Lounge Airport: Over 6,146 Royalty-Free Licensable Stock  Illustrations &amp; Drawings | Shutterstock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6071" y="6252972"/>
              <a:ext cx="2166366" cy="1443989"/>
            </a:xfrm>
            <a:prstGeom prst="rect">
              <a:avLst/>
            </a:prstGeom>
          </p:spPr>
        </p:pic>
        <p:pic>
          <p:nvPicPr>
            <p:cNvPr id="58" name="object 58" descr="Boarding gate entrance with ground crew | Free Vector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18192" y="6211823"/>
              <a:ext cx="2119122" cy="238582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0" y="9691368"/>
              <a:ext cx="18288000" cy="595630"/>
            </a:xfrm>
            <a:custGeom>
              <a:avLst/>
              <a:gdLst/>
              <a:ahLst/>
              <a:cxnLst/>
              <a:rect l="l" t="t" r="r" b="b"/>
              <a:pathLst>
                <a:path w="18288000" h="595629">
                  <a:moveTo>
                    <a:pt x="18288000" y="0"/>
                  </a:moveTo>
                  <a:lnTo>
                    <a:pt x="0" y="0"/>
                  </a:lnTo>
                  <a:lnTo>
                    <a:pt x="0" y="595631"/>
                  </a:lnTo>
                  <a:lnTo>
                    <a:pt x="18288000" y="595631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800" y="9715501"/>
              <a:ext cx="1185214" cy="557530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14771369" y="9782333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10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3431" y="1243202"/>
            <a:ext cx="14331950" cy="3507104"/>
          </a:xfrm>
          <a:custGeom>
            <a:avLst/>
            <a:gdLst/>
            <a:ahLst/>
            <a:cxnLst/>
            <a:rect l="l" t="t" r="r" b="b"/>
            <a:pathLst>
              <a:path w="14331950" h="3507104">
                <a:moveTo>
                  <a:pt x="14331569" y="1753489"/>
                </a:moveTo>
                <a:lnTo>
                  <a:pt x="14330909" y="1705229"/>
                </a:lnTo>
                <a:lnTo>
                  <a:pt x="14328966" y="1657286"/>
                </a:lnTo>
                <a:lnTo>
                  <a:pt x="14325753" y="1609686"/>
                </a:lnTo>
                <a:lnTo>
                  <a:pt x="14321269" y="1562442"/>
                </a:lnTo>
                <a:lnTo>
                  <a:pt x="14315554" y="1515567"/>
                </a:lnTo>
                <a:lnTo>
                  <a:pt x="14308608" y="1469085"/>
                </a:lnTo>
                <a:lnTo>
                  <a:pt x="14300454" y="1422996"/>
                </a:lnTo>
                <a:lnTo>
                  <a:pt x="14291120" y="1377340"/>
                </a:lnTo>
                <a:lnTo>
                  <a:pt x="14280604" y="1332128"/>
                </a:lnTo>
                <a:lnTo>
                  <a:pt x="14268920" y="1287360"/>
                </a:lnTo>
                <a:lnTo>
                  <a:pt x="14256106" y="1243076"/>
                </a:lnTo>
                <a:lnTo>
                  <a:pt x="14242161" y="1199273"/>
                </a:lnTo>
                <a:lnTo>
                  <a:pt x="14227112" y="1155979"/>
                </a:lnTo>
                <a:lnTo>
                  <a:pt x="14210970" y="1113205"/>
                </a:lnTo>
                <a:lnTo>
                  <a:pt x="14193761" y="1070978"/>
                </a:lnTo>
                <a:lnTo>
                  <a:pt x="14175486" y="1029309"/>
                </a:lnTo>
                <a:lnTo>
                  <a:pt x="14156169" y="988199"/>
                </a:lnTo>
                <a:lnTo>
                  <a:pt x="14135837" y="947686"/>
                </a:lnTo>
                <a:lnTo>
                  <a:pt x="14114488" y="907783"/>
                </a:lnTo>
                <a:lnTo>
                  <a:pt x="14092149" y="868502"/>
                </a:lnTo>
                <a:lnTo>
                  <a:pt x="14068832" y="829856"/>
                </a:lnTo>
                <a:lnTo>
                  <a:pt x="14044575" y="791870"/>
                </a:lnTo>
                <a:lnTo>
                  <a:pt x="14019365" y="754557"/>
                </a:lnTo>
                <a:lnTo>
                  <a:pt x="13993228" y="717931"/>
                </a:lnTo>
                <a:lnTo>
                  <a:pt x="13966190" y="682015"/>
                </a:lnTo>
                <a:lnTo>
                  <a:pt x="13938250" y="646823"/>
                </a:lnTo>
                <a:lnTo>
                  <a:pt x="13909447" y="612368"/>
                </a:lnTo>
                <a:lnTo>
                  <a:pt x="13879792" y="578662"/>
                </a:lnTo>
                <a:lnTo>
                  <a:pt x="13849287" y="545744"/>
                </a:lnTo>
                <a:lnTo>
                  <a:pt x="13817956" y="513613"/>
                </a:lnTo>
                <a:lnTo>
                  <a:pt x="13785825" y="482282"/>
                </a:lnTo>
                <a:lnTo>
                  <a:pt x="13752906" y="451777"/>
                </a:lnTo>
                <a:lnTo>
                  <a:pt x="13719201" y="422122"/>
                </a:lnTo>
                <a:lnTo>
                  <a:pt x="13684745" y="393319"/>
                </a:lnTo>
                <a:lnTo>
                  <a:pt x="13649554" y="365379"/>
                </a:lnTo>
                <a:lnTo>
                  <a:pt x="13613638" y="338340"/>
                </a:lnTo>
                <a:lnTo>
                  <a:pt x="13577011" y="312204"/>
                </a:lnTo>
                <a:lnTo>
                  <a:pt x="13539699" y="286994"/>
                </a:lnTo>
                <a:lnTo>
                  <a:pt x="13501713" y="262737"/>
                </a:lnTo>
                <a:lnTo>
                  <a:pt x="13463067" y="239420"/>
                </a:lnTo>
                <a:lnTo>
                  <a:pt x="13423786" y="217081"/>
                </a:lnTo>
                <a:lnTo>
                  <a:pt x="13383882" y="195732"/>
                </a:lnTo>
                <a:lnTo>
                  <a:pt x="13343369" y="175399"/>
                </a:lnTo>
                <a:lnTo>
                  <a:pt x="13302260" y="156083"/>
                </a:lnTo>
                <a:lnTo>
                  <a:pt x="13260591" y="137807"/>
                </a:lnTo>
                <a:lnTo>
                  <a:pt x="13218363" y="120599"/>
                </a:lnTo>
                <a:lnTo>
                  <a:pt x="13175590" y="104457"/>
                </a:lnTo>
                <a:lnTo>
                  <a:pt x="13132295" y="89408"/>
                </a:lnTo>
                <a:lnTo>
                  <a:pt x="13088493" y="75463"/>
                </a:lnTo>
                <a:lnTo>
                  <a:pt x="13044208" y="62649"/>
                </a:lnTo>
                <a:lnTo>
                  <a:pt x="12999441" y="50965"/>
                </a:lnTo>
                <a:lnTo>
                  <a:pt x="12954229" y="40449"/>
                </a:lnTo>
                <a:lnTo>
                  <a:pt x="12908572" y="31115"/>
                </a:lnTo>
                <a:lnTo>
                  <a:pt x="12862484" y="22961"/>
                </a:lnTo>
                <a:lnTo>
                  <a:pt x="12816002" y="16014"/>
                </a:lnTo>
                <a:lnTo>
                  <a:pt x="12769126" y="10299"/>
                </a:lnTo>
                <a:lnTo>
                  <a:pt x="12721882" y="5816"/>
                </a:lnTo>
                <a:lnTo>
                  <a:pt x="12674283" y="2603"/>
                </a:lnTo>
                <a:lnTo>
                  <a:pt x="12626340" y="660"/>
                </a:lnTo>
                <a:lnTo>
                  <a:pt x="12593447" y="215"/>
                </a:lnTo>
                <a:lnTo>
                  <a:pt x="12593447" y="0"/>
                </a:lnTo>
                <a:lnTo>
                  <a:pt x="12578080" y="0"/>
                </a:lnTo>
                <a:lnTo>
                  <a:pt x="0" y="0"/>
                </a:lnTo>
                <a:lnTo>
                  <a:pt x="0" y="590296"/>
                </a:lnTo>
                <a:lnTo>
                  <a:pt x="12593447" y="590296"/>
                </a:lnTo>
                <a:lnTo>
                  <a:pt x="12593447" y="586879"/>
                </a:lnTo>
                <a:lnTo>
                  <a:pt x="12625832" y="587629"/>
                </a:lnTo>
                <a:lnTo>
                  <a:pt x="12673838" y="590575"/>
                </a:lnTo>
                <a:lnTo>
                  <a:pt x="12721285" y="595426"/>
                </a:lnTo>
                <a:lnTo>
                  <a:pt x="12768123" y="602119"/>
                </a:lnTo>
                <a:lnTo>
                  <a:pt x="12814313" y="610654"/>
                </a:lnTo>
                <a:lnTo>
                  <a:pt x="12859817" y="620953"/>
                </a:lnTo>
                <a:lnTo>
                  <a:pt x="12904610" y="633006"/>
                </a:lnTo>
                <a:lnTo>
                  <a:pt x="12948641" y="646760"/>
                </a:lnTo>
                <a:lnTo>
                  <a:pt x="12991884" y="662178"/>
                </a:lnTo>
                <a:lnTo>
                  <a:pt x="13034302" y="679221"/>
                </a:lnTo>
                <a:lnTo>
                  <a:pt x="13075869" y="697865"/>
                </a:lnTo>
                <a:lnTo>
                  <a:pt x="13116535" y="718045"/>
                </a:lnTo>
                <a:lnTo>
                  <a:pt x="13156260" y="739724"/>
                </a:lnTo>
                <a:lnTo>
                  <a:pt x="13195021" y="762889"/>
                </a:lnTo>
                <a:lnTo>
                  <a:pt x="13232778" y="787476"/>
                </a:lnTo>
                <a:lnTo>
                  <a:pt x="13269494" y="813460"/>
                </a:lnTo>
                <a:lnTo>
                  <a:pt x="13305130" y="840803"/>
                </a:lnTo>
                <a:lnTo>
                  <a:pt x="13339661" y="869442"/>
                </a:lnTo>
                <a:lnTo>
                  <a:pt x="13373037" y="899375"/>
                </a:lnTo>
                <a:lnTo>
                  <a:pt x="13405231" y="930529"/>
                </a:lnTo>
                <a:lnTo>
                  <a:pt x="13436194" y="962888"/>
                </a:lnTo>
                <a:lnTo>
                  <a:pt x="13465912" y="996403"/>
                </a:lnTo>
                <a:lnTo>
                  <a:pt x="13494334" y="1031036"/>
                </a:lnTo>
                <a:lnTo>
                  <a:pt x="13521423" y="1066749"/>
                </a:lnTo>
                <a:lnTo>
                  <a:pt x="13547154" y="1103503"/>
                </a:lnTo>
                <a:lnTo>
                  <a:pt x="13571487" y="1141260"/>
                </a:lnTo>
                <a:lnTo>
                  <a:pt x="13594372" y="1179982"/>
                </a:lnTo>
                <a:lnTo>
                  <a:pt x="13615797" y="1219619"/>
                </a:lnTo>
                <a:lnTo>
                  <a:pt x="13635711" y="1260144"/>
                </a:lnTo>
                <a:lnTo>
                  <a:pt x="13654075" y="1301521"/>
                </a:lnTo>
                <a:lnTo>
                  <a:pt x="13670864" y="1343698"/>
                </a:lnTo>
                <a:lnTo>
                  <a:pt x="13686041" y="1386636"/>
                </a:lnTo>
                <a:lnTo>
                  <a:pt x="13699554" y="1430312"/>
                </a:lnTo>
                <a:lnTo>
                  <a:pt x="13711390" y="1474673"/>
                </a:lnTo>
                <a:lnTo>
                  <a:pt x="13721499" y="1519694"/>
                </a:lnTo>
                <a:lnTo>
                  <a:pt x="13729843" y="1565313"/>
                </a:lnTo>
                <a:lnTo>
                  <a:pt x="13736396" y="1611515"/>
                </a:lnTo>
                <a:lnTo>
                  <a:pt x="13741121" y="1658239"/>
                </a:lnTo>
                <a:lnTo>
                  <a:pt x="13743978" y="1705470"/>
                </a:lnTo>
                <a:lnTo>
                  <a:pt x="13744918" y="1753146"/>
                </a:lnTo>
                <a:lnTo>
                  <a:pt x="13743940" y="1801241"/>
                </a:lnTo>
                <a:lnTo>
                  <a:pt x="13740994" y="1849259"/>
                </a:lnTo>
                <a:lnTo>
                  <a:pt x="13736142" y="1896706"/>
                </a:lnTo>
                <a:lnTo>
                  <a:pt x="13729449" y="1943544"/>
                </a:lnTo>
                <a:lnTo>
                  <a:pt x="13720915" y="1989734"/>
                </a:lnTo>
                <a:lnTo>
                  <a:pt x="13710615" y="2035238"/>
                </a:lnTo>
                <a:lnTo>
                  <a:pt x="13698563" y="2080031"/>
                </a:lnTo>
                <a:lnTo>
                  <a:pt x="13684809" y="2124075"/>
                </a:lnTo>
                <a:lnTo>
                  <a:pt x="13669391" y="2167318"/>
                </a:lnTo>
                <a:lnTo>
                  <a:pt x="13652348" y="2209749"/>
                </a:lnTo>
                <a:lnTo>
                  <a:pt x="13633704" y="2251303"/>
                </a:lnTo>
                <a:lnTo>
                  <a:pt x="13613524" y="2291969"/>
                </a:lnTo>
                <a:lnTo>
                  <a:pt x="13591845" y="2331707"/>
                </a:lnTo>
                <a:lnTo>
                  <a:pt x="13568680" y="2370467"/>
                </a:lnTo>
                <a:lnTo>
                  <a:pt x="13544093" y="2408224"/>
                </a:lnTo>
                <a:lnTo>
                  <a:pt x="13518109" y="2444953"/>
                </a:lnTo>
                <a:lnTo>
                  <a:pt x="13490766" y="2480589"/>
                </a:lnTo>
                <a:lnTo>
                  <a:pt x="13462127" y="2515120"/>
                </a:lnTo>
                <a:lnTo>
                  <a:pt x="13432193" y="2548496"/>
                </a:lnTo>
                <a:lnTo>
                  <a:pt x="13401040" y="2580690"/>
                </a:lnTo>
                <a:lnTo>
                  <a:pt x="13368681" y="2611666"/>
                </a:lnTo>
                <a:lnTo>
                  <a:pt x="13335165" y="2641384"/>
                </a:lnTo>
                <a:lnTo>
                  <a:pt x="13300532" y="2669806"/>
                </a:lnTo>
                <a:lnTo>
                  <a:pt x="13264820" y="2696908"/>
                </a:lnTo>
                <a:lnTo>
                  <a:pt x="13228066" y="2722638"/>
                </a:lnTo>
                <a:lnTo>
                  <a:pt x="13190309" y="2746959"/>
                </a:lnTo>
                <a:lnTo>
                  <a:pt x="13151587" y="2769857"/>
                </a:lnTo>
                <a:lnTo>
                  <a:pt x="13111950" y="2791282"/>
                </a:lnTo>
                <a:lnTo>
                  <a:pt x="13071424" y="2811183"/>
                </a:lnTo>
                <a:lnTo>
                  <a:pt x="13030048" y="2829560"/>
                </a:lnTo>
                <a:lnTo>
                  <a:pt x="12987871" y="2846336"/>
                </a:lnTo>
                <a:lnTo>
                  <a:pt x="12944932" y="2861513"/>
                </a:lnTo>
                <a:lnTo>
                  <a:pt x="12901257" y="2875026"/>
                </a:lnTo>
                <a:lnTo>
                  <a:pt x="12856896" y="2886862"/>
                </a:lnTo>
                <a:lnTo>
                  <a:pt x="12811874" y="2896959"/>
                </a:lnTo>
                <a:lnTo>
                  <a:pt x="12766256" y="2905302"/>
                </a:lnTo>
                <a:lnTo>
                  <a:pt x="12720053" y="2911856"/>
                </a:lnTo>
                <a:lnTo>
                  <a:pt x="12673330" y="2916567"/>
                </a:lnTo>
                <a:lnTo>
                  <a:pt x="12626099" y="2919412"/>
                </a:lnTo>
                <a:lnTo>
                  <a:pt x="12578423" y="2920352"/>
                </a:lnTo>
                <a:lnTo>
                  <a:pt x="12578080" y="2920352"/>
                </a:lnTo>
                <a:lnTo>
                  <a:pt x="12578080" y="2916809"/>
                </a:lnTo>
                <a:lnTo>
                  <a:pt x="1518666" y="2916809"/>
                </a:lnTo>
                <a:lnTo>
                  <a:pt x="1518666" y="3507105"/>
                </a:lnTo>
                <a:lnTo>
                  <a:pt x="12578080" y="3507105"/>
                </a:lnTo>
                <a:lnTo>
                  <a:pt x="12626340" y="3506457"/>
                </a:lnTo>
                <a:lnTo>
                  <a:pt x="12674283" y="3504514"/>
                </a:lnTo>
                <a:lnTo>
                  <a:pt x="12721882" y="3501301"/>
                </a:lnTo>
                <a:lnTo>
                  <a:pt x="12769126" y="3496818"/>
                </a:lnTo>
                <a:lnTo>
                  <a:pt x="12816002" y="3491103"/>
                </a:lnTo>
                <a:lnTo>
                  <a:pt x="12862484" y="3484156"/>
                </a:lnTo>
                <a:lnTo>
                  <a:pt x="12908572" y="3476002"/>
                </a:lnTo>
                <a:lnTo>
                  <a:pt x="12954229" y="3466668"/>
                </a:lnTo>
                <a:lnTo>
                  <a:pt x="12999441" y="3456152"/>
                </a:lnTo>
                <a:lnTo>
                  <a:pt x="13044208" y="3444468"/>
                </a:lnTo>
                <a:lnTo>
                  <a:pt x="13088493" y="3431654"/>
                </a:lnTo>
                <a:lnTo>
                  <a:pt x="13132295" y="3417709"/>
                </a:lnTo>
                <a:lnTo>
                  <a:pt x="13175590" y="3402660"/>
                </a:lnTo>
                <a:lnTo>
                  <a:pt x="13218363" y="3386518"/>
                </a:lnTo>
                <a:lnTo>
                  <a:pt x="13260591" y="3369310"/>
                </a:lnTo>
                <a:lnTo>
                  <a:pt x="13302260" y="3351034"/>
                </a:lnTo>
                <a:lnTo>
                  <a:pt x="13343369" y="3331718"/>
                </a:lnTo>
                <a:lnTo>
                  <a:pt x="13383882" y="3311372"/>
                </a:lnTo>
                <a:lnTo>
                  <a:pt x="13423786" y="3290036"/>
                </a:lnTo>
                <a:lnTo>
                  <a:pt x="13463067" y="3267697"/>
                </a:lnTo>
                <a:lnTo>
                  <a:pt x="13501713" y="3244380"/>
                </a:lnTo>
                <a:lnTo>
                  <a:pt x="13539699" y="3220110"/>
                </a:lnTo>
                <a:lnTo>
                  <a:pt x="13577011" y="3194901"/>
                </a:lnTo>
                <a:lnTo>
                  <a:pt x="13613638" y="3168764"/>
                </a:lnTo>
                <a:lnTo>
                  <a:pt x="13649554" y="3141726"/>
                </a:lnTo>
                <a:lnTo>
                  <a:pt x="13684745" y="3113798"/>
                </a:lnTo>
                <a:lnTo>
                  <a:pt x="13719201" y="3084982"/>
                </a:lnTo>
                <a:lnTo>
                  <a:pt x="13752906" y="3055328"/>
                </a:lnTo>
                <a:lnTo>
                  <a:pt x="13785825" y="3024822"/>
                </a:lnTo>
                <a:lnTo>
                  <a:pt x="13817956" y="2993491"/>
                </a:lnTo>
                <a:lnTo>
                  <a:pt x="13849287" y="2961360"/>
                </a:lnTo>
                <a:lnTo>
                  <a:pt x="13879792" y="2928429"/>
                </a:lnTo>
                <a:lnTo>
                  <a:pt x="13909447" y="2894736"/>
                </a:lnTo>
                <a:lnTo>
                  <a:pt x="13938250" y="2860281"/>
                </a:lnTo>
                <a:lnTo>
                  <a:pt x="13966190" y="2825077"/>
                </a:lnTo>
                <a:lnTo>
                  <a:pt x="13993228" y="2789161"/>
                </a:lnTo>
                <a:lnTo>
                  <a:pt x="14019365" y="2752534"/>
                </a:lnTo>
                <a:lnTo>
                  <a:pt x="14044575" y="2715222"/>
                </a:lnTo>
                <a:lnTo>
                  <a:pt x="14068832" y="2677223"/>
                </a:lnTo>
                <a:lnTo>
                  <a:pt x="14092149" y="2638577"/>
                </a:lnTo>
                <a:lnTo>
                  <a:pt x="14114488" y="2599296"/>
                </a:lnTo>
                <a:lnTo>
                  <a:pt x="14135837" y="2559380"/>
                </a:lnTo>
                <a:lnTo>
                  <a:pt x="14156169" y="2518867"/>
                </a:lnTo>
                <a:lnTo>
                  <a:pt x="14175486" y="2477770"/>
                </a:lnTo>
                <a:lnTo>
                  <a:pt x="14193761" y="2436088"/>
                </a:lnTo>
                <a:lnTo>
                  <a:pt x="14210970" y="2393848"/>
                </a:lnTo>
                <a:lnTo>
                  <a:pt x="14227112" y="2351074"/>
                </a:lnTo>
                <a:lnTo>
                  <a:pt x="14242161" y="2307780"/>
                </a:lnTo>
                <a:lnTo>
                  <a:pt x="14256106" y="2263978"/>
                </a:lnTo>
                <a:lnTo>
                  <a:pt x="14268920" y="2219680"/>
                </a:lnTo>
                <a:lnTo>
                  <a:pt x="14280604" y="2174913"/>
                </a:lnTo>
                <a:lnTo>
                  <a:pt x="14291120" y="2129688"/>
                </a:lnTo>
                <a:lnTo>
                  <a:pt x="14300454" y="2084031"/>
                </a:lnTo>
                <a:lnTo>
                  <a:pt x="14308608" y="2037943"/>
                </a:lnTo>
                <a:lnTo>
                  <a:pt x="14315554" y="1991448"/>
                </a:lnTo>
                <a:lnTo>
                  <a:pt x="14321269" y="1944573"/>
                </a:lnTo>
                <a:lnTo>
                  <a:pt x="14325753" y="1897316"/>
                </a:lnTo>
                <a:lnTo>
                  <a:pt x="14328966" y="1849716"/>
                </a:lnTo>
                <a:lnTo>
                  <a:pt x="14330909" y="1801761"/>
                </a:lnTo>
                <a:lnTo>
                  <a:pt x="14331569" y="1753489"/>
                </a:lnTo>
                <a:close/>
              </a:path>
            </a:pathLst>
          </a:custGeom>
          <a:solidFill>
            <a:srgbClr val="8E5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78607" y="76200"/>
            <a:ext cx="14346555" cy="7590790"/>
            <a:chOff x="2578607" y="76200"/>
            <a:chExt cx="14346555" cy="7590790"/>
          </a:xfrm>
        </p:grpSpPr>
        <p:sp>
          <p:nvSpPr>
            <p:cNvPr id="4" name="object 4"/>
            <p:cNvSpPr/>
            <p:nvPr/>
          </p:nvSpPr>
          <p:spPr>
            <a:xfrm>
              <a:off x="2578608" y="4160011"/>
              <a:ext cx="14113510" cy="3507104"/>
            </a:xfrm>
            <a:custGeom>
              <a:avLst/>
              <a:gdLst/>
              <a:ahLst/>
              <a:cxnLst/>
              <a:rect l="l" t="t" r="r" b="b"/>
              <a:pathLst>
                <a:path w="14113510" h="3507104">
                  <a:moveTo>
                    <a:pt x="14113129" y="2916682"/>
                  </a:moveTo>
                  <a:lnTo>
                    <a:pt x="1737995" y="2916682"/>
                  </a:lnTo>
                  <a:lnTo>
                    <a:pt x="1737995" y="2920212"/>
                  </a:lnTo>
                  <a:lnTo>
                    <a:pt x="1705737" y="2919349"/>
                  </a:lnTo>
                  <a:lnTo>
                    <a:pt x="1657718" y="2916415"/>
                  </a:lnTo>
                  <a:lnTo>
                    <a:pt x="1610271" y="2911564"/>
                  </a:lnTo>
                  <a:lnTo>
                    <a:pt x="1563433" y="2904871"/>
                  </a:lnTo>
                  <a:lnTo>
                    <a:pt x="1517243" y="2896336"/>
                  </a:lnTo>
                  <a:lnTo>
                    <a:pt x="1471739" y="2886037"/>
                  </a:lnTo>
                  <a:lnTo>
                    <a:pt x="1426946" y="2873984"/>
                  </a:lnTo>
                  <a:lnTo>
                    <a:pt x="1382903" y="2860230"/>
                  </a:lnTo>
                  <a:lnTo>
                    <a:pt x="1339659" y="2844812"/>
                  </a:lnTo>
                  <a:lnTo>
                    <a:pt x="1297228" y="2827769"/>
                  </a:lnTo>
                  <a:lnTo>
                    <a:pt x="1255674" y="2809125"/>
                  </a:lnTo>
                  <a:lnTo>
                    <a:pt x="1215009" y="2788945"/>
                  </a:lnTo>
                  <a:lnTo>
                    <a:pt x="1175270" y="2767266"/>
                  </a:lnTo>
                  <a:lnTo>
                    <a:pt x="1136510" y="2744101"/>
                  </a:lnTo>
                  <a:lnTo>
                    <a:pt x="1098753" y="2719514"/>
                  </a:lnTo>
                  <a:lnTo>
                    <a:pt x="1062024" y="2693530"/>
                  </a:lnTo>
                  <a:lnTo>
                    <a:pt x="1026388" y="2666187"/>
                  </a:lnTo>
                  <a:lnTo>
                    <a:pt x="991857" y="2637548"/>
                  </a:lnTo>
                  <a:lnTo>
                    <a:pt x="958481" y="2607614"/>
                  </a:lnTo>
                  <a:lnTo>
                    <a:pt x="926287" y="2576461"/>
                  </a:lnTo>
                  <a:lnTo>
                    <a:pt x="895311" y="2544102"/>
                  </a:lnTo>
                  <a:lnTo>
                    <a:pt x="865593" y="2510586"/>
                  </a:lnTo>
                  <a:lnTo>
                    <a:pt x="837171" y="2475954"/>
                  </a:lnTo>
                  <a:lnTo>
                    <a:pt x="810069" y="2440241"/>
                  </a:lnTo>
                  <a:lnTo>
                    <a:pt x="784339" y="2403487"/>
                  </a:lnTo>
                  <a:lnTo>
                    <a:pt x="760018" y="2365730"/>
                  </a:lnTo>
                  <a:lnTo>
                    <a:pt x="737120" y="2327008"/>
                  </a:lnTo>
                  <a:lnTo>
                    <a:pt x="715695" y="2287371"/>
                  </a:lnTo>
                  <a:lnTo>
                    <a:pt x="695794" y="2246846"/>
                  </a:lnTo>
                  <a:lnTo>
                    <a:pt x="677418" y="2205469"/>
                  </a:lnTo>
                  <a:lnTo>
                    <a:pt x="660641" y="2163292"/>
                  </a:lnTo>
                  <a:lnTo>
                    <a:pt x="645464" y="2120354"/>
                  </a:lnTo>
                  <a:lnTo>
                    <a:pt x="631952" y="2076678"/>
                  </a:lnTo>
                  <a:lnTo>
                    <a:pt x="620115" y="2032317"/>
                  </a:lnTo>
                  <a:lnTo>
                    <a:pt x="610019" y="1987296"/>
                  </a:lnTo>
                  <a:lnTo>
                    <a:pt x="601675" y="1941677"/>
                  </a:lnTo>
                  <a:lnTo>
                    <a:pt x="595122" y="1895475"/>
                  </a:lnTo>
                  <a:lnTo>
                    <a:pt x="590410" y="1848751"/>
                  </a:lnTo>
                  <a:lnTo>
                    <a:pt x="587565" y="1801520"/>
                  </a:lnTo>
                  <a:lnTo>
                    <a:pt x="586625" y="1753844"/>
                  </a:lnTo>
                  <a:lnTo>
                    <a:pt x="587629" y="1705737"/>
                  </a:lnTo>
                  <a:lnTo>
                    <a:pt x="590562" y="1657731"/>
                  </a:lnTo>
                  <a:lnTo>
                    <a:pt x="595414" y="1610283"/>
                  </a:lnTo>
                  <a:lnTo>
                    <a:pt x="602107" y="1563446"/>
                  </a:lnTo>
                  <a:lnTo>
                    <a:pt x="610641" y="1517256"/>
                  </a:lnTo>
                  <a:lnTo>
                    <a:pt x="620941" y="1471752"/>
                  </a:lnTo>
                  <a:lnTo>
                    <a:pt x="632993" y="1426959"/>
                  </a:lnTo>
                  <a:lnTo>
                    <a:pt x="646747" y="1382915"/>
                  </a:lnTo>
                  <a:lnTo>
                    <a:pt x="662165" y="1339672"/>
                  </a:lnTo>
                  <a:lnTo>
                    <a:pt x="679208" y="1297241"/>
                  </a:lnTo>
                  <a:lnTo>
                    <a:pt x="697852" y="1255687"/>
                  </a:lnTo>
                  <a:lnTo>
                    <a:pt x="718032" y="1215021"/>
                  </a:lnTo>
                  <a:lnTo>
                    <a:pt x="739711" y="1175283"/>
                  </a:lnTo>
                  <a:lnTo>
                    <a:pt x="762876" y="1136523"/>
                  </a:lnTo>
                  <a:lnTo>
                    <a:pt x="787463" y="1098765"/>
                  </a:lnTo>
                  <a:lnTo>
                    <a:pt x="813447" y="1062037"/>
                  </a:lnTo>
                  <a:lnTo>
                    <a:pt x="840790" y="1026401"/>
                  </a:lnTo>
                  <a:lnTo>
                    <a:pt x="869429" y="991870"/>
                  </a:lnTo>
                  <a:lnTo>
                    <a:pt x="899363" y="958494"/>
                  </a:lnTo>
                  <a:lnTo>
                    <a:pt x="930516" y="926299"/>
                  </a:lnTo>
                  <a:lnTo>
                    <a:pt x="962875" y="895324"/>
                  </a:lnTo>
                  <a:lnTo>
                    <a:pt x="996391" y="865606"/>
                  </a:lnTo>
                  <a:lnTo>
                    <a:pt x="1031024" y="837184"/>
                  </a:lnTo>
                  <a:lnTo>
                    <a:pt x="1066736" y="810082"/>
                  </a:lnTo>
                  <a:lnTo>
                    <a:pt x="1103490" y="784352"/>
                  </a:lnTo>
                  <a:lnTo>
                    <a:pt x="1141247" y="760031"/>
                  </a:lnTo>
                  <a:lnTo>
                    <a:pt x="1179969" y="737133"/>
                  </a:lnTo>
                  <a:lnTo>
                    <a:pt x="1219606" y="715708"/>
                  </a:lnTo>
                  <a:lnTo>
                    <a:pt x="1260132" y="695807"/>
                  </a:lnTo>
                  <a:lnTo>
                    <a:pt x="1301508" y="677430"/>
                  </a:lnTo>
                  <a:lnTo>
                    <a:pt x="1343685" y="660654"/>
                  </a:lnTo>
                  <a:lnTo>
                    <a:pt x="1386624" y="645477"/>
                  </a:lnTo>
                  <a:lnTo>
                    <a:pt x="1430299" y="631964"/>
                  </a:lnTo>
                  <a:lnTo>
                    <a:pt x="1474660" y="620128"/>
                  </a:lnTo>
                  <a:lnTo>
                    <a:pt x="1519682" y="610031"/>
                  </a:lnTo>
                  <a:lnTo>
                    <a:pt x="1565300" y="601687"/>
                  </a:lnTo>
                  <a:lnTo>
                    <a:pt x="1611503" y="595134"/>
                  </a:lnTo>
                  <a:lnTo>
                    <a:pt x="1658226" y="590423"/>
                  </a:lnTo>
                  <a:lnTo>
                    <a:pt x="1705457" y="587578"/>
                  </a:lnTo>
                  <a:lnTo>
                    <a:pt x="1753133" y="586638"/>
                  </a:lnTo>
                  <a:lnTo>
                    <a:pt x="1801241" y="587629"/>
                  </a:lnTo>
                  <a:lnTo>
                    <a:pt x="1825244" y="1397"/>
                  </a:lnTo>
                  <a:lnTo>
                    <a:pt x="1789366" y="368"/>
                  </a:lnTo>
                  <a:lnTo>
                    <a:pt x="1753489" y="0"/>
                  </a:lnTo>
                  <a:lnTo>
                    <a:pt x="1705216" y="660"/>
                  </a:lnTo>
                  <a:lnTo>
                    <a:pt x="1657261" y="2603"/>
                  </a:lnTo>
                  <a:lnTo>
                    <a:pt x="1609661" y="5816"/>
                  </a:lnTo>
                  <a:lnTo>
                    <a:pt x="1562404" y="10299"/>
                  </a:lnTo>
                  <a:lnTo>
                    <a:pt x="1515529" y="16014"/>
                  </a:lnTo>
                  <a:lnTo>
                    <a:pt x="1469034" y="22948"/>
                  </a:lnTo>
                  <a:lnTo>
                    <a:pt x="1422958" y="31102"/>
                  </a:lnTo>
                  <a:lnTo>
                    <a:pt x="1377289" y="40449"/>
                  </a:lnTo>
                  <a:lnTo>
                    <a:pt x="1332077" y="50965"/>
                  </a:lnTo>
                  <a:lnTo>
                    <a:pt x="1287310" y="62636"/>
                  </a:lnTo>
                  <a:lnTo>
                    <a:pt x="1243012" y="75450"/>
                  </a:lnTo>
                  <a:lnTo>
                    <a:pt x="1199210" y="89395"/>
                  </a:lnTo>
                  <a:lnTo>
                    <a:pt x="1155915" y="104444"/>
                  </a:lnTo>
                  <a:lnTo>
                    <a:pt x="1113142" y="120573"/>
                  </a:lnTo>
                  <a:lnTo>
                    <a:pt x="1070914" y="137795"/>
                  </a:lnTo>
                  <a:lnTo>
                    <a:pt x="1029233" y="156070"/>
                  </a:lnTo>
                  <a:lnTo>
                    <a:pt x="988136" y="175374"/>
                  </a:lnTo>
                  <a:lnTo>
                    <a:pt x="947623" y="195707"/>
                  </a:lnTo>
                  <a:lnTo>
                    <a:pt x="907707" y="217055"/>
                  </a:lnTo>
                  <a:lnTo>
                    <a:pt x="868426" y="239395"/>
                  </a:lnTo>
                  <a:lnTo>
                    <a:pt x="829779" y="262699"/>
                  </a:lnTo>
                  <a:lnTo>
                    <a:pt x="791794" y="286969"/>
                  </a:lnTo>
                  <a:lnTo>
                    <a:pt x="754481" y="312178"/>
                  </a:lnTo>
                  <a:lnTo>
                    <a:pt x="717867" y="338302"/>
                  </a:lnTo>
                  <a:lnTo>
                    <a:pt x="681939" y="365340"/>
                  </a:lnTo>
                  <a:lnTo>
                    <a:pt x="646747" y="393268"/>
                  </a:lnTo>
                  <a:lnTo>
                    <a:pt x="612305" y="422071"/>
                  </a:lnTo>
                  <a:lnTo>
                    <a:pt x="578599" y="451739"/>
                  </a:lnTo>
                  <a:lnTo>
                    <a:pt x="545680" y="482231"/>
                  </a:lnTo>
                  <a:lnTo>
                    <a:pt x="513549" y="513562"/>
                  </a:lnTo>
                  <a:lnTo>
                    <a:pt x="482219" y="545693"/>
                  </a:lnTo>
                  <a:lnTo>
                    <a:pt x="451726" y="578612"/>
                  </a:lnTo>
                  <a:lnTo>
                    <a:pt x="422059" y="612317"/>
                  </a:lnTo>
                  <a:lnTo>
                    <a:pt x="393255" y="646760"/>
                  </a:lnTo>
                  <a:lnTo>
                    <a:pt x="365328" y="681951"/>
                  </a:lnTo>
                  <a:lnTo>
                    <a:pt x="338289" y="717880"/>
                  </a:lnTo>
                  <a:lnTo>
                    <a:pt x="312166" y="754494"/>
                  </a:lnTo>
                  <a:lnTo>
                    <a:pt x="286956" y="791806"/>
                  </a:lnTo>
                  <a:lnTo>
                    <a:pt x="262686" y="829792"/>
                  </a:lnTo>
                  <a:lnTo>
                    <a:pt x="239382" y="868438"/>
                  </a:lnTo>
                  <a:lnTo>
                    <a:pt x="217043" y="907719"/>
                  </a:lnTo>
                  <a:lnTo>
                    <a:pt x="195694" y="947635"/>
                  </a:lnTo>
                  <a:lnTo>
                    <a:pt x="175361" y="988148"/>
                  </a:lnTo>
                  <a:lnTo>
                    <a:pt x="156057" y="1029246"/>
                  </a:lnTo>
                  <a:lnTo>
                    <a:pt x="137782" y="1070927"/>
                  </a:lnTo>
                  <a:lnTo>
                    <a:pt x="120561" y="1113155"/>
                  </a:lnTo>
                  <a:lnTo>
                    <a:pt x="104432" y="1155928"/>
                  </a:lnTo>
                  <a:lnTo>
                    <a:pt x="89382" y="1199222"/>
                  </a:lnTo>
                  <a:lnTo>
                    <a:pt x="75438" y="1243025"/>
                  </a:lnTo>
                  <a:lnTo>
                    <a:pt x="62623" y="1287322"/>
                  </a:lnTo>
                  <a:lnTo>
                    <a:pt x="50952" y="1332090"/>
                  </a:lnTo>
                  <a:lnTo>
                    <a:pt x="40436" y="1377302"/>
                  </a:lnTo>
                  <a:lnTo>
                    <a:pt x="31089" y="1422971"/>
                  </a:lnTo>
                  <a:lnTo>
                    <a:pt x="22936" y="1469047"/>
                  </a:lnTo>
                  <a:lnTo>
                    <a:pt x="16002" y="1515541"/>
                  </a:lnTo>
                  <a:lnTo>
                    <a:pt x="10287" y="1562417"/>
                  </a:lnTo>
                  <a:lnTo>
                    <a:pt x="5803" y="1609674"/>
                  </a:lnTo>
                  <a:lnTo>
                    <a:pt x="2590" y="1657273"/>
                  </a:lnTo>
                  <a:lnTo>
                    <a:pt x="647" y="1705229"/>
                  </a:lnTo>
                  <a:lnTo>
                    <a:pt x="0" y="1753489"/>
                  </a:lnTo>
                  <a:lnTo>
                    <a:pt x="647" y="1801761"/>
                  </a:lnTo>
                  <a:lnTo>
                    <a:pt x="2590" y="1849716"/>
                  </a:lnTo>
                  <a:lnTo>
                    <a:pt x="5803" y="1897316"/>
                  </a:lnTo>
                  <a:lnTo>
                    <a:pt x="10287" y="1944573"/>
                  </a:lnTo>
                  <a:lnTo>
                    <a:pt x="16002" y="1991448"/>
                  </a:lnTo>
                  <a:lnTo>
                    <a:pt x="22936" y="2037943"/>
                  </a:lnTo>
                  <a:lnTo>
                    <a:pt x="31089" y="2084019"/>
                  </a:lnTo>
                  <a:lnTo>
                    <a:pt x="40436" y="2129688"/>
                  </a:lnTo>
                  <a:lnTo>
                    <a:pt x="50952" y="2174900"/>
                  </a:lnTo>
                  <a:lnTo>
                    <a:pt x="62623" y="2219668"/>
                  </a:lnTo>
                  <a:lnTo>
                    <a:pt x="75438" y="2263965"/>
                  </a:lnTo>
                  <a:lnTo>
                    <a:pt x="89382" y="2307767"/>
                  </a:lnTo>
                  <a:lnTo>
                    <a:pt x="104432" y="2351062"/>
                  </a:lnTo>
                  <a:lnTo>
                    <a:pt x="120561" y="2393835"/>
                  </a:lnTo>
                  <a:lnTo>
                    <a:pt x="137782" y="2436063"/>
                  </a:lnTo>
                  <a:lnTo>
                    <a:pt x="156057" y="2477744"/>
                  </a:lnTo>
                  <a:lnTo>
                    <a:pt x="175361" y="2518841"/>
                  </a:lnTo>
                  <a:lnTo>
                    <a:pt x="195694" y="2559354"/>
                  </a:lnTo>
                  <a:lnTo>
                    <a:pt x="217043" y="2599271"/>
                  </a:lnTo>
                  <a:lnTo>
                    <a:pt x="239382" y="2638552"/>
                  </a:lnTo>
                  <a:lnTo>
                    <a:pt x="262686" y="2677198"/>
                  </a:lnTo>
                  <a:lnTo>
                    <a:pt x="286956" y="2715183"/>
                  </a:lnTo>
                  <a:lnTo>
                    <a:pt x="312166" y="2752496"/>
                  </a:lnTo>
                  <a:lnTo>
                    <a:pt x="338289" y="2789110"/>
                  </a:lnTo>
                  <a:lnTo>
                    <a:pt x="365328" y="2825038"/>
                  </a:lnTo>
                  <a:lnTo>
                    <a:pt x="393255" y="2860230"/>
                  </a:lnTo>
                  <a:lnTo>
                    <a:pt x="422059" y="2894673"/>
                  </a:lnTo>
                  <a:lnTo>
                    <a:pt x="451726" y="2928378"/>
                  </a:lnTo>
                  <a:lnTo>
                    <a:pt x="482219" y="2961297"/>
                  </a:lnTo>
                  <a:lnTo>
                    <a:pt x="513549" y="2993428"/>
                  </a:lnTo>
                  <a:lnTo>
                    <a:pt x="545680" y="3024759"/>
                  </a:lnTo>
                  <a:lnTo>
                    <a:pt x="578599" y="3055251"/>
                  </a:lnTo>
                  <a:lnTo>
                    <a:pt x="612305" y="3084919"/>
                  </a:lnTo>
                  <a:lnTo>
                    <a:pt x="646747" y="3113722"/>
                  </a:lnTo>
                  <a:lnTo>
                    <a:pt x="681939" y="3141649"/>
                  </a:lnTo>
                  <a:lnTo>
                    <a:pt x="717867" y="3168688"/>
                  </a:lnTo>
                  <a:lnTo>
                    <a:pt x="754481" y="3194812"/>
                  </a:lnTo>
                  <a:lnTo>
                    <a:pt x="791794" y="3220021"/>
                  </a:lnTo>
                  <a:lnTo>
                    <a:pt x="829779" y="3244291"/>
                  </a:lnTo>
                  <a:lnTo>
                    <a:pt x="868426" y="3267595"/>
                  </a:lnTo>
                  <a:lnTo>
                    <a:pt x="907707" y="3289935"/>
                  </a:lnTo>
                  <a:lnTo>
                    <a:pt x="947623" y="3311283"/>
                  </a:lnTo>
                  <a:lnTo>
                    <a:pt x="988136" y="3331616"/>
                  </a:lnTo>
                  <a:lnTo>
                    <a:pt x="1029233" y="3350920"/>
                  </a:lnTo>
                  <a:lnTo>
                    <a:pt x="1070914" y="3369195"/>
                  </a:lnTo>
                  <a:lnTo>
                    <a:pt x="1113142" y="3386417"/>
                  </a:lnTo>
                  <a:lnTo>
                    <a:pt x="1155915" y="3402546"/>
                  </a:lnTo>
                  <a:lnTo>
                    <a:pt x="1199210" y="3417595"/>
                  </a:lnTo>
                  <a:lnTo>
                    <a:pt x="1243012" y="3431540"/>
                  </a:lnTo>
                  <a:lnTo>
                    <a:pt x="1287310" y="3444354"/>
                  </a:lnTo>
                  <a:lnTo>
                    <a:pt x="1332077" y="3456025"/>
                  </a:lnTo>
                  <a:lnTo>
                    <a:pt x="1377289" y="3466541"/>
                  </a:lnTo>
                  <a:lnTo>
                    <a:pt x="1422958" y="3475888"/>
                  </a:lnTo>
                  <a:lnTo>
                    <a:pt x="1469034" y="3484041"/>
                  </a:lnTo>
                  <a:lnTo>
                    <a:pt x="1515529" y="3490976"/>
                  </a:lnTo>
                  <a:lnTo>
                    <a:pt x="1562404" y="3496691"/>
                  </a:lnTo>
                  <a:lnTo>
                    <a:pt x="1609661" y="3501174"/>
                  </a:lnTo>
                  <a:lnTo>
                    <a:pt x="1657261" y="3504387"/>
                  </a:lnTo>
                  <a:lnTo>
                    <a:pt x="1705216" y="3506330"/>
                  </a:lnTo>
                  <a:lnTo>
                    <a:pt x="1737995" y="3506774"/>
                  </a:lnTo>
                  <a:lnTo>
                    <a:pt x="1737995" y="3506978"/>
                  </a:lnTo>
                  <a:lnTo>
                    <a:pt x="1753489" y="3506978"/>
                  </a:lnTo>
                  <a:lnTo>
                    <a:pt x="14113129" y="3506978"/>
                  </a:lnTo>
                  <a:lnTo>
                    <a:pt x="14113129" y="2916682"/>
                  </a:lnTo>
                  <a:close/>
                </a:path>
              </a:pathLst>
            </a:custGeom>
            <a:solidFill>
              <a:srgbClr val="8E5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09112" y="1494282"/>
              <a:ext cx="14092555" cy="5930265"/>
            </a:xfrm>
            <a:custGeom>
              <a:avLst/>
              <a:gdLst/>
              <a:ahLst/>
              <a:cxnLst/>
              <a:rect l="l" t="t" r="r" b="b"/>
              <a:pathLst>
                <a:path w="14092555" h="5930265">
                  <a:moveTo>
                    <a:pt x="0" y="0"/>
                  </a:moveTo>
                  <a:lnTo>
                    <a:pt x="12454127" y="46227"/>
                  </a:lnTo>
                  <a:lnTo>
                    <a:pt x="12508876" y="50653"/>
                  </a:lnTo>
                  <a:lnTo>
                    <a:pt x="12562583" y="55823"/>
                  </a:lnTo>
                  <a:lnTo>
                    <a:pt x="12615253" y="61724"/>
                  </a:lnTo>
                  <a:lnTo>
                    <a:pt x="12666892" y="68347"/>
                  </a:lnTo>
                  <a:lnTo>
                    <a:pt x="12717506" y="75680"/>
                  </a:lnTo>
                  <a:lnTo>
                    <a:pt x="12767100" y="83712"/>
                  </a:lnTo>
                  <a:lnTo>
                    <a:pt x="12815680" y="92431"/>
                  </a:lnTo>
                  <a:lnTo>
                    <a:pt x="12863252" y="101828"/>
                  </a:lnTo>
                  <a:lnTo>
                    <a:pt x="12909821" y="111890"/>
                  </a:lnTo>
                  <a:lnTo>
                    <a:pt x="12955393" y="122607"/>
                  </a:lnTo>
                  <a:lnTo>
                    <a:pt x="12999973" y="133967"/>
                  </a:lnTo>
                  <a:lnTo>
                    <a:pt x="13043568" y="145960"/>
                  </a:lnTo>
                  <a:lnTo>
                    <a:pt x="13086182" y="158574"/>
                  </a:lnTo>
                  <a:lnTo>
                    <a:pt x="13127822" y="171799"/>
                  </a:lnTo>
                  <a:lnTo>
                    <a:pt x="13168493" y="185622"/>
                  </a:lnTo>
                  <a:lnTo>
                    <a:pt x="13208201" y="200033"/>
                  </a:lnTo>
                  <a:lnTo>
                    <a:pt x="13246951" y="215022"/>
                  </a:lnTo>
                  <a:lnTo>
                    <a:pt x="13284750" y="230576"/>
                  </a:lnTo>
                  <a:lnTo>
                    <a:pt x="13321602" y="246685"/>
                  </a:lnTo>
                  <a:lnTo>
                    <a:pt x="13357514" y="263337"/>
                  </a:lnTo>
                  <a:lnTo>
                    <a:pt x="13392490" y="280522"/>
                  </a:lnTo>
                  <a:lnTo>
                    <a:pt x="13426538" y="298229"/>
                  </a:lnTo>
                  <a:lnTo>
                    <a:pt x="13491867" y="335161"/>
                  </a:lnTo>
                  <a:lnTo>
                    <a:pt x="13553547" y="374047"/>
                  </a:lnTo>
                  <a:lnTo>
                    <a:pt x="13611622" y="414795"/>
                  </a:lnTo>
                  <a:lnTo>
                    <a:pt x="13666138" y="457319"/>
                  </a:lnTo>
                  <a:lnTo>
                    <a:pt x="13717141" y="501529"/>
                  </a:lnTo>
                  <a:lnTo>
                    <a:pt x="13764675" y="547337"/>
                  </a:lnTo>
                  <a:lnTo>
                    <a:pt x="13808785" y="594653"/>
                  </a:lnTo>
                  <a:lnTo>
                    <a:pt x="13849517" y="643389"/>
                  </a:lnTo>
                  <a:lnTo>
                    <a:pt x="13886916" y="693456"/>
                  </a:lnTo>
                  <a:lnTo>
                    <a:pt x="13921026" y="744765"/>
                  </a:lnTo>
                  <a:lnTo>
                    <a:pt x="13951894" y="797227"/>
                  </a:lnTo>
                  <a:lnTo>
                    <a:pt x="13979565" y="850754"/>
                  </a:lnTo>
                  <a:lnTo>
                    <a:pt x="14004083" y="905257"/>
                  </a:lnTo>
                  <a:lnTo>
                    <a:pt x="14025494" y="960647"/>
                  </a:lnTo>
                  <a:lnTo>
                    <a:pt x="14043842" y="1016836"/>
                  </a:lnTo>
                  <a:lnTo>
                    <a:pt x="14059174" y="1073734"/>
                  </a:lnTo>
                  <a:lnTo>
                    <a:pt x="14071534" y="1131252"/>
                  </a:lnTo>
                  <a:lnTo>
                    <a:pt x="14080968" y="1189303"/>
                  </a:lnTo>
                  <a:lnTo>
                    <a:pt x="14087521" y="1247797"/>
                  </a:lnTo>
                  <a:lnTo>
                    <a:pt x="14091237" y="1306645"/>
                  </a:lnTo>
                  <a:lnTo>
                    <a:pt x="14092162" y="1365758"/>
                  </a:lnTo>
                  <a:lnTo>
                    <a:pt x="14091593" y="1395387"/>
                  </a:lnTo>
                  <a:lnTo>
                    <a:pt x="14088416" y="1454733"/>
                  </a:lnTo>
                  <a:lnTo>
                    <a:pt x="14082562" y="1514122"/>
                  </a:lnTo>
                  <a:lnTo>
                    <a:pt x="14074075" y="1573466"/>
                  </a:lnTo>
                  <a:lnTo>
                    <a:pt x="14063001" y="1632676"/>
                  </a:lnTo>
                  <a:lnTo>
                    <a:pt x="14049384" y="1691663"/>
                  </a:lnTo>
                  <a:lnTo>
                    <a:pt x="14033270" y="1750339"/>
                  </a:lnTo>
                  <a:lnTo>
                    <a:pt x="14014704" y="1808614"/>
                  </a:lnTo>
                  <a:lnTo>
                    <a:pt x="13993731" y="1866400"/>
                  </a:lnTo>
                  <a:lnTo>
                    <a:pt x="13970396" y="1923609"/>
                  </a:lnTo>
                  <a:lnTo>
                    <a:pt x="13944745" y="1980151"/>
                  </a:lnTo>
                  <a:lnTo>
                    <a:pt x="13916823" y="2035937"/>
                  </a:lnTo>
                  <a:lnTo>
                    <a:pt x="13886674" y="2090879"/>
                  </a:lnTo>
                  <a:lnTo>
                    <a:pt x="13854345" y="2144888"/>
                  </a:lnTo>
                  <a:lnTo>
                    <a:pt x="13819880" y="2197875"/>
                  </a:lnTo>
                  <a:lnTo>
                    <a:pt x="13783325" y="2249752"/>
                  </a:lnTo>
                  <a:lnTo>
                    <a:pt x="13744724" y="2300429"/>
                  </a:lnTo>
                  <a:lnTo>
                    <a:pt x="13704123" y="2349818"/>
                  </a:lnTo>
                  <a:lnTo>
                    <a:pt x="13661567" y="2397830"/>
                  </a:lnTo>
                  <a:lnTo>
                    <a:pt x="13617101" y="2444376"/>
                  </a:lnTo>
                  <a:lnTo>
                    <a:pt x="13570771" y="2489368"/>
                  </a:lnTo>
                  <a:lnTo>
                    <a:pt x="13522621" y="2532716"/>
                  </a:lnTo>
                  <a:lnTo>
                    <a:pt x="13472697" y="2574332"/>
                  </a:lnTo>
                  <a:lnTo>
                    <a:pt x="13421044" y="2614128"/>
                  </a:lnTo>
                  <a:lnTo>
                    <a:pt x="13367708" y="2652013"/>
                  </a:lnTo>
                  <a:lnTo>
                    <a:pt x="13312732" y="2687901"/>
                  </a:lnTo>
                  <a:lnTo>
                    <a:pt x="13256163" y="2721700"/>
                  </a:lnTo>
                  <a:lnTo>
                    <a:pt x="13198046" y="2753324"/>
                  </a:lnTo>
                  <a:lnTo>
                    <a:pt x="13138426" y="2782683"/>
                  </a:lnTo>
                  <a:lnTo>
                    <a:pt x="13077348" y="2809689"/>
                  </a:lnTo>
                  <a:lnTo>
                    <a:pt x="13014857" y="2834252"/>
                  </a:lnTo>
                  <a:lnTo>
                    <a:pt x="12950998" y="2856284"/>
                  </a:lnTo>
                  <a:lnTo>
                    <a:pt x="12885818" y="2875696"/>
                  </a:lnTo>
                  <a:lnTo>
                    <a:pt x="12819360" y="2892399"/>
                  </a:lnTo>
                  <a:lnTo>
                    <a:pt x="12751670" y="2906304"/>
                  </a:lnTo>
                  <a:lnTo>
                    <a:pt x="12682793" y="2917324"/>
                  </a:lnTo>
                  <a:lnTo>
                    <a:pt x="12612775" y="2925368"/>
                  </a:lnTo>
                  <a:lnTo>
                    <a:pt x="12541660" y="2930348"/>
                  </a:lnTo>
                  <a:lnTo>
                    <a:pt x="12469494" y="2932176"/>
                  </a:lnTo>
                  <a:lnTo>
                    <a:pt x="1512315" y="2978531"/>
                  </a:lnTo>
                  <a:lnTo>
                    <a:pt x="1458180" y="2986453"/>
                  </a:lnTo>
                  <a:lnTo>
                    <a:pt x="1405196" y="2995191"/>
                  </a:lnTo>
                  <a:lnTo>
                    <a:pt x="1353355" y="3004730"/>
                  </a:lnTo>
                  <a:lnTo>
                    <a:pt x="1302650" y="3015058"/>
                  </a:lnTo>
                  <a:lnTo>
                    <a:pt x="1253074" y="3026159"/>
                  </a:lnTo>
                  <a:lnTo>
                    <a:pt x="1204618" y="3038021"/>
                  </a:lnTo>
                  <a:lnTo>
                    <a:pt x="1157274" y="3050629"/>
                  </a:lnTo>
                  <a:lnTo>
                    <a:pt x="1111036" y="3063970"/>
                  </a:lnTo>
                  <a:lnTo>
                    <a:pt x="1065894" y="3078030"/>
                  </a:lnTo>
                  <a:lnTo>
                    <a:pt x="1021842" y="3092796"/>
                  </a:lnTo>
                  <a:lnTo>
                    <a:pt x="978872" y="3108253"/>
                  </a:lnTo>
                  <a:lnTo>
                    <a:pt x="936976" y="3124389"/>
                  </a:lnTo>
                  <a:lnTo>
                    <a:pt x="896146" y="3141188"/>
                  </a:lnTo>
                  <a:lnTo>
                    <a:pt x="856374" y="3158638"/>
                  </a:lnTo>
                  <a:lnTo>
                    <a:pt x="817653" y="3176725"/>
                  </a:lnTo>
                  <a:lnTo>
                    <a:pt x="779976" y="3195434"/>
                  </a:lnTo>
                  <a:lnTo>
                    <a:pt x="743333" y="3214753"/>
                  </a:lnTo>
                  <a:lnTo>
                    <a:pt x="707718" y="3234667"/>
                  </a:lnTo>
                  <a:lnTo>
                    <a:pt x="673122" y="3255163"/>
                  </a:lnTo>
                  <a:lnTo>
                    <a:pt x="639539" y="3276227"/>
                  </a:lnTo>
                  <a:lnTo>
                    <a:pt x="606959" y="3297845"/>
                  </a:lnTo>
                  <a:lnTo>
                    <a:pt x="575377" y="3320004"/>
                  </a:lnTo>
                  <a:lnTo>
                    <a:pt x="515170" y="3365888"/>
                  </a:lnTo>
                  <a:lnTo>
                    <a:pt x="458856" y="3413770"/>
                  </a:lnTo>
                  <a:lnTo>
                    <a:pt x="406373" y="3463539"/>
                  </a:lnTo>
                  <a:lnTo>
                    <a:pt x="357659" y="3515085"/>
                  </a:lnTo>
                  <a:lnTo>
                    <a:pt x="312652" y="3568299"/>
                  </a:lnTo>
                  <a:lnTo>
                    <a:pt x="271291" y="3623070"/>
                  </a:lnTo>
                  <a:lnTo>
                    <a:pt x="233513" y="3679289"/>
                  </a:lnTo>
                  <a:lnTo>
                    <a:pt x="199256" y="3736846"/>
                  </a:lnTo>
                  <a:lnTo>
                    <a:pt x="168459" y="3795631"/>
                  </a:lnTo>
                  <a:lnTo>
                    <a:pt x="141059" y="3855534"/>
                  </a:lnTo>
                  <a:lnTo>
                    <a:pt x="116995" y="3916444"/>
                  </a:lnTo>
                  <a:lnTo>
                    <a:pt x="96204" y="3978253"/>
                  </a:lnTo>
                  <a:lnTo>
                    <a:pt x="78624" y="4040850"/>
                  </a:lnTo>
                  <a:lnTo>
                    <a:pt x="64194" y="4104126"/>
                  </a:lnTo>
                  <a:lnTo>
                    <a:pt x="52852" y="4167970"/>
                  </a:lnTo>
                  <a:lnTo>
                    <a:pt x="44535" y="4232272"/>
                  </a:lnTo>
                  <a:lnTo>
                    <a:pt x="39182" y="4296924"/>
                  </a:lnTo>
                  <a:lnTo>
                    <a:pt x="36731" y="4361813"/>
                  </a:lnTo>
                  <a:lnTo>
                    <a:pt x="36574" y="4394313"/>
                  </a:lnTo>
                  <a:lnTo>
                    <a:pt x="37120" y="4426832"/>
                  </a:lnTo>
                  <a:lnTo>
                    <a:pt x="40286" y="4491869"/>
                  </a:lnTo>
                  <a:lnTo>
                    <a:pt x="46169" y="4556816"/>
                  </a:lnTo>
                  <a:lnTo>
                    <a:pt x="54705" y="4621561"/>
                  </a:lnTo>
                  <a:lnTo>
                    <a:pt x="65833" y="4685996"/>
                  </a:lnTo>
                  <a:lnTo>
                    <a:pt x="79491" y="4750010"/>
                  </a:lnTo>
                  <a:lnTo>
                    <a:pt x="95617" y="4813493"/>
                  </a:lnTo>
                  <a:lnTo>
                    <a:pt x="114150" y="4876336"/>
                  </a:lnTo>
                  <a:lnTo>
                    <a:pt x="135026" y="4938428"/>
                  </a:lnTo>
                  <a:lnTo>
                    <a:pt x="158184" y="4999659"/>
                  </a:lnTo>
                  <a:lnTo>
                    <a:pt x="183563" y="5059921"/>
                  </a:lnTo>
                  <a:lnTo>
                    <a:pt x="211100" y="5119102"/>
                  </a:lnTo>
                  <a:lnTo>
                    <a:pt x="240734" y="5177093"/>
                  </a:lnTo>
                  <a:lnTo>
                    <a:pt x="272401" y="5233784"/>
                  </a:lnTo>
                  <a:lnTo>
                    <a:pt x="306041" y="5289065"/>
                  </a:lnTo>
                  <a:lnTo>
                    <a:pt x="341592" y="5342826"/>
                  </a:lnTo>
                  <a:lnTo>
                    <a:pt x="378991" y="5394958"/>
                  </a:lnTo>
                  <a:lnTo>
                    <a:pt x="418176" y="5445349"/>
                  </a:lnTo>
                  <a:lnTo>
                    <a:pt x="459086" y="5493892"/>
                  </a:lnTo>
                  <a:lnTo>
                    <a:pt x="501659" y="5540474"/>
                  </a:lnTo>
                  <a:lnTo>
                    <a:pt x="545832" y="5584987"/>
                  </a:lnTo>
                  <a:lnTo>
                    <a:pt x="591544" y="5627321"/>
                  </a:lnTo>
                  <a:lnTo>
                    <a:pt x="638732" y="5667366"/>
                  </a:lnTo>
                  <a:lnTo>
                    <a:pt x="687336" y="5705012"/>
                  </a:lnTo>
                  <a:lnTo>
                    <a:pt x="737292" y="5740148"/>
                  </a:lnTo>
                  <a:lnTo>
                    <a:pt x="788539" y="5772666"/>
                  </a:lnTo>
                  <a:lnTo>
                    <a:pt x="841015" y="5802454"/>
                  </a:lnTo>
                  <a:lnTo>
                    <a:pt x="894658" y="5829404"/>
                  </a:lnTo>
                  <a:lnTo>
                    <a:pt x="949406" y="5853406"/>
                  </a:lnTo>
                  <a:lnTo>
                    <a:pt x="1005196" y="5874348"/>
                  </a:lnTo>
                  <a:lnTo>
                    <a:pt x="1061968" y="5892122"/>
                  </a:lnTo>
                  <a:lnTo>
                    <a:pt x="1119659" y="5906618"/>
                  </a:lnTo>
                  <a:lnTo>
                    <a:pt x="1178208" y="5917725"/>
                  </a:lnTo>
                  <a:lnTo>
                    <a:pt x="1237551" y="5925335"/>
                  </a:lnTo>
                  <a:lnTo>
                    <a:pt x="1297627" y="5929336"/>
                  </a:lnTo>
                  <a:lnTo>
                    <a:pt x="1327921" y="5929949"/>
                  </a:lnTo>
                  <a:lnTo>
                    <a:pt x="1358375" y="5929619"/>
                  </a:lnTo>
                  <a:lnTo>
                    <a:pt x="1388982" y="5928331"/>
                  </a:lnTo>
                  <a:lnTo>
                    <a:pt x="1419733" y="5926074"/>
                  </a:lnTo>
                  <a:lnTo>
                    <a:pt x="13889354" y="5895213"/>
                  </a:lnTo>
                </a:path>
              </a:pathLst>
            </a:custGeom>
            <a:ln w="47624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13883" y="1809623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35578" y="114299"/>
              <a:ext cx="2357120" cy="2698115"/>
            </a:xfrm>
            <a:custGeom>
              <a:avLst/>
              <a:gdLst/>
              <a:ahLst/>
              <a:cxnLst/>
              <a:rect l="l" t="t" r="r" b="b"/>
              <a:pathLst>
                <a:path w="2357120" h="2698115">
                  <a:moveTo>
                    <a:pt x="2153412" y="828040"/>
                  </a:moveTo>
                  <a:lnTo>
                    <a:pt x="2152053" y="784072"/>
                  </a:lnTo>
                  <a:lnTo>
                    <a:pt x="2148040" y="740689"/>
                  </a:lnTo>
                  <a:lnTo>
                    <a:pt x="2141436" y="697966"/>
                  </a:lnTo>
                  <a:lnTo>
                    <a:pt x="2132317" y="655955"/>
                  </a:lnTo>
                  <a:lnTo>
                    <a:pt x="2120735" y="614705"/>
                  </a:lnTo>
                  <a:lnTo>
                    <a:pt x="2106765" y="574294"/>
                  </a:lnTo>
                  <a:lnTo>
                    <a:pt x="2090470" y="534758"/>
                  </a:lnTo>
                  <a:lnTo>
                    <a:pt x="2071928" y="496176"/>
                  </a:lnTo>
                  <a:lnTo>
                    <a:pt x="2051189" y="458584"/>
                  </a:lnTo>
                  <a:lnTo>
                    <a:pt x="2028342" y="422046"/>
                  </a:lnTo>
                  <a:lnTo>
                    <a:pt x="2003437" y="386626"/>
                  </a:lnTo>
                  <a:lnTo>
                    <a:pt x="1976551" y="352374"/>
                  </a:lnTo>
                  <a:lnTo>
                    <a:pt x="1947735" y="319341"/>
                  </a:lnTo>
                  <a:lnTo>
                    <a:pt x="1917090" y="287604"/>
                  </a:lnTo>
                  <a:lnTo>
                    <a:pt x="1884654" y="257213"/>
                  </a:lnTo>
                  <a:lnTo>
                    <a:pt x="1850491" y="228206"/>
                  </a:lnTo>
                  <a:lnTo>
                    <a:pt x="1814703" y="200660"/>
                  </a:lnTo>
                  <a:lnTo>
                    <a:pt x="1777314" y="174637"/>
                  </a:lnTo>
                  <a:lnTo>
                    <a:pt x="1738426" y="150177"/>
                  </a:lnTo>
                  <a:lnTo>
                    <a:pt x="1698091" y="127342"/>
                  </a:lnTo>
                  <a:lnTo>
                    <a:pt x="1656372" y="106197"/>
                  </a:lnTo>
                  <a:lnTo>
                    <a:pt x="1613357" y="86791"/>
                  </a:lnTo>
                  <a:lnTo>
                    <a:pt x="1569085" y="69189"/>
                  </a:lnTo>
                  <a:lnTo>
                    <a:pt x="1523644" y="53441"/>
                  </a:lnTo>
                  <a:lnTo>
                    <a:pt x="1477086" y="39611"/>
                  </a:lnTo>
                  <a:lnTo>
                    <a:pt x="1429499" y="27749"/>
                  </a:lnTo>
                  <a:lnTo>
                    <a:pt x="1380934" y="17907"/>
                  </a:lnTo>
                  <a:lnTo>
                    <a:pt x="1331468" y="10160"/>
                  </a:lnTo>
                  <a:lnTo>
                    <a:pt x="1281163" y="4559"/>
                  </a:lnTo>
                  <a:lnTo>
                    <a:pt x="1230083" y="1155"/>
                  </a:lnTo>
                  <a:lnTo>
                    <a:pt x="1178306" y="0"/>
                  </a:lnTo>
                  <a:lnTo>
                    <a:pt x="1126515" y="1155"/>
                  </a:lnTo>
                  <a:lnTo>
                    <a:pt x="1075436" y="4559"/>
                  </a:lnTo>
                  <a:lnTo>
                    <a:pt x="1025131" y="10160"/>
                  </a:lnTo>
                  <a:lnTo>
                    <a:pt x="975664" y="17907"/>
                  </a:lnTo>
                  <a:lnTo>
                    <a:pt x="927112" y="27749"/>
                  </a:lnTo>
                  <a:lnTo>
                    <a:pt x="879525" y="39611"/>
                  </a:lnTo>
                  <a:lnTo>
                    <a:pt x="832980" y="53441"/>
                  </a:lnTo>
                  <a:lnTo>
                    <a:pt x="787539" y="69189"/>
                  </a:lnTo>
                  <a:lnTo>
                    <a:pt x="743267" y="86791"/>
                  </a:lnTo>
                  <a:lnTo>
                    <a:pt x="700252" y="106197"/>
                  </a:lnTo>
                  <a:lnTo>
                    <a:pt x="658545" y="127342"/>
                  </a:lnTo>
                  <a:lnTo>
                    <a:pt x="618210" y="150177"/>
                  </a:lnTo>
                  <a:lnTo>
                    <a:pt x="579323" y="174637"/>
                  </a:lnTo>
                  <a:lnTo>
                    <a:pt x="541959" y="200660"/>
                  </a:lnTo>
                  <a:lnTo>
                    <a:pt x="506158" y="228206"/>
                  </a:lnTo>
                  <a:lnTo>
                    <a:pt x="472020" y="257213"/>
                  </a:lnTo>
                  <a:lnTo>
                    <a:pt x="439585" y="287604"/>
                  </a:lnTo>
                  <a:lnTo>
                    <a:pt x="408940" y="319341"/>
                  </a:lnTo>
                  <a:lnTo>
                    <a:pt x="380136" y="352374"/>
                  </a:lnTo>
                  <a:lnTo>
                    <a:pt x="353250" y="386626"/>
                  </a:lnTo>
                  <a:lnTo>
                    <a:pt x="328358" y="422046"/>
                  </a:lnTo>
                  <a:lnTo>
                    <a:pt x="305511" y="458584"/>
                  </a:lnTo>
                  <a:lnTo>
                    <a:pt x="284784" y="496176"/>
                  </a:lnTo>
                  <a:lnTo>
                    <a:pt x="266242" y="534758"/>
                  </a:lnTo>
                  <a:lnTo>
                    <a:pt x="249948" y="574294"/>
                  </a:lnTo>
                  <a:lnTo>
                    <a:pt x="235978" y="614705"/>
                  </a:lnTo>
                  <a:lnTo>
                    <a:pt x="224409" y="655955"/>
                  </a:lnTo>
                  <a:lnTo>
                    <a:pt x="215277" y="697966"/>
                  </a:lnTo>
                  <a:lnTo>
                    <a:pt x="208686" y="740689"/>
                  </a:lnTo>
                  <a:lnTo>
                    <a:pt x="204673" y="784072"/>
                  </a:lnTo>
                  <a:lnTo>
                    <a:pt x="203327" y="828040"/>
                  </a:lnTo>
                  <a:lnTo>
                    <a:pt x="204673" y="872020"/>
                  </a:lnTo>
                  <a:lnTo>
                    <a:pt x="208686" y="915403"/>
                  </a:lnTo>
                  <a:lnTo>
                    <a:pt x="215277" y="958126"/>
                  </a:lnTo>
                  <a:lnTo>
                    <a:pt x="224409" y="1000137"/>
                  </a:lnTo>
                  <a:lnTo>
                    <a:pt x="235978" y="1041387"/>
                  </a:lnTo>
                  <a:lnTo>
                    <a:pt x="249948" y="1081798"/>
                  </a:lnTo>
                  <a:lnTo>
                    <a:pt x="266242" y="1121333"/>
                  </a:lnTo>
                  <a:lnTo>
                    <a:pt x="284784" y="1159916"/>
                  </a:lnTo>
                  <a:lnTo>
                    <a:pt x="305511" y="1197508"/>
                  </a:lnTo>
                  <a:lnTo>
                    <a:pt x="328358" y="1234046"/>
                  </a:lnTo>
                  <a:lnTo>
                    <a:pt x="353250" y="1269466"/>
                  </a:lnTo>
                  <a:lnTo>
                    <a:pt x="380136" y="1303718"/>
                  </a:lnTo>
                  <a:lnTo>
                    <a:pt x="408940" y="1336751"/>
                  </a:lnTo>
                  <a:lnTo>
                    <a:pt x="439585" y="1368488"/>
                  </a:lnTo>
                  <a:lnTo>
                    <a:pt x="472020" y="1398879"/>
                  </a:lnTo>
                  <a:lnTo>
                    <a:pt x="506158" y="1427886"/>
                  </a:lnTo>
                  <a:lnTo>
                    <a:pt x="541959" y="1455432"/>
                  </a:lnTo>
                  <a:lnTo>
                    <a:pt x="579323" y="1481455"/>
                  </a:lnTo>
                  <a:lnTo>
                    <a:pt x="618210" y="1505915"/>
                  </a:lnTo>
                  <a:lnTo>
                    <a:pt x="658545" y="1528749"/>
                  </a:lnTo>
                  <a:lnTo>
                    <a:pt x="700252" y="1549895"/>
                  </a:lnTo>
                  <a:lnTo>
                    <a:pt x="743267" y="1569300"/>
                  </a:lnTo>
                  <a:lnTo>
                    <a:pt x="787539" y="1586903"/>
                  </a:lnTo>
                  <a:lnTo>
                    <a:pt x="832980" y="1602651"/>
                  </a:lnTo>
                  <a:lnTo>
                    <a:pt x="879525" y="1616481"/>
                  </a:lnTo>
                  <a:lnTo>
                    <a:pt x="927112" y="1628343"/>
                  </a:lnTo>
                  <a:lnTo>
                    <a:pt x="975664" y="1638185"/>
                  </a:lnTo>
                  <a:lnTo>
                    <a:pt x="1025131" y="1645932"/>
                  </a:lnTo>
                  <a:lnTo>
                    <a:pt x="1075436" y="1651533"/>
                  </a:lnTo>
                  <a:lnTo>
                    <a:pt x="1126515" y="1654937"/>
                  </a:lnTo>
                  <a:lnTo>
                    <a:pt x="1178306" y="1656080"/>
                  </a:lnTo>
                  <a:lnTo>
                    <a:pt x="1230083" y="1654937"/>
                  </a:lnTo>
                  <a:lnTo>
                    <a:pt x="1281163" y="1651533"/>
                  </a:lnTo>
                  <a:lnTo>
                    <a:pt x="1331468" y="1645932"/>
                  </a:lnTo>
                  <a:lnTo>
                    <a:pt x="1380934" y="1638185"/>
                  </a:lnTo>
                  <a:lnTo>
                    <a:pt x="1429499" y="1628343"/>
                  </a:lnTo>
                  <a:lnTo>
                    <a:pt x="1477086" y="1616481"/>
                  </a:lnTo>
                  <a:lnTo>
                    <a:pt x="1523644" y="1602651"/>
                  </a:lnTo>
                  <a:lnTo>
                    <a:pt x="1569085" y="1586903"/>
                  </a:lnTo>
                  <a:lnTo>
                    <a:pt x="1613357" y="1569300"/>
                  </a:lnTo>
                  <a:lnTo>
                    <a:pt x="1656372" y="1549895"/>
                  </a:lnTo>
                  <a:lnTo>
                    <a:pt x="1698091" y="1528749"/>
                  </a:lnTo>
                  <a:lnTo>
                    <a:pt x="1738426" y="1505915"/>
                  </a:lnTo>
                  <a:lnTo>
                    <a:pt x="1777314" y="1481455"/>
                  </a:lnTo>
                  <a:lnTo>
                    <a:pt x="1814703" y="1455432"/>
                  </a:lnTo>
                  <a:lnTo>
                    <a:pt x="1850491" y="1427886"/>
                  </a:lnTo>
                  <a:lnTo>
                    <a:pt x="1884654" y="1398879"/>
                  </a:lnTo>
                  <a:lnTo>
                    <a:pt x="1917090" y="1368488"/>
                  </a:lnTo>
                  <a:lnTo>
                    <a:pt x="1947735" y="1336751"/>
                  </a:lnTo>
                  <a:lnTo>
                    <a:pt x="1976551" y="1303718"/>
                  </a:lnTo>
                  <a:lnTo>
                    <a:pt x="2003437" y="1269466"/>
                  </a:lnTo>
                  <a:lnTo>
                    <a:pt x="2028342" y="1234046"/>
                  </a:lnTo>
                  <a:lnTo>
                    <a:pt x="2051189" y="1197508"/>
                  </a:lnTo>
                  <a:lnTo>
                    <a:pt x="2071928" y="1159916"/>
                  </a:lnTo>
                  <a:lnTo>
                    <a:pt x="2090470" y="1121333"/>
                  </a:lnTo>
                  <a:lnTo>
                    <a:pt x="2106765" y="1081798"/>
                  </a:lnTo>
                  <a:lnTo>
                    <a:pt x="2120735" y="1041387"/>
                  </a:lnTo>
                  <a:lnTo>
                    <a:pt x="2132317" y="1000137"/>
                  </a:lnTo>
                  <a:lnTo>
                    <a:pt x="2141436" y="958126"/>
                  </a:lnTo>
                  <a:lnTo>
                    <a:pt x="2148040" y="915403"/>
                  </a:lnTo>
                  <a:lnTo>
                    <a:pt x="2152053" y="872020"/>
                  </a:lnTo>
                  <a:lnTo>
                    <a:pt x="2153412" y="828040"/>
                  </a:lnTo>
                  <a:close/>
                </a:path>
                <a:path w="2357120" h="2698115">
                  <a:moveTo>
                    <a:pt x="2356612" y="2107565"/>
                  </a:moveTo>
                  <a:lnTo>
                    <a:pt x="0" y="2107565"/>
                  </a:lnTo>
                  <a:lnTo>
                    <a:pt x="0" y="2697861"/>
                  </a:lnTo>
                  <a:lnTo>
                    <a:pt x="2356612" y="2697861"/>
                  </a:lnTo>
                  <a:lnTo>
                    <a:pt x="2356612" y="2107565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38904" y="114300"/>
              <a:ext cx="1950085" cy="1656080"/>
            </a:xfrm>
            <a:custGeom>
              <a:avLst/>
              <a:gdLst/>
              <a:ahLst/>
              <a:cxnLst/>
              <a:rect l="l" t="t" r="r" b="b"/>
              <a:pathLst>
                <a:path w="1950085" h="1656080">
                  <a:moveTo>
                    <a:pt x="0" y="828040"/>
                  </a:moveTo>
                  <a:lnTo>
                    <a:pt x="1351" y="784062"/>
                  </a:lnTo>
                  <a:lnTo>
                    <a:pt x="5360" y="740682"/>
                  </a:lnTo>
                  <a:lnTo>
                    <a:pt x="11960" y="697958"/>
                  </a:lnTo>
                  <a:lnTo>
                    <a:pt x="21083" y="655946"/>
                  </a:lnTo>
                  <a:lnTo>
                    <a:pt x="32662" y="614704"/>
                  </a:lnTo>
                  <a:lnTo>
                    <a:pt x="46629" y="574289"/>
                  </a:lnTo>
                  <a:lnTo>
                    <a:pt x="62917" y="534757"/>
                  </a:lnTo>
                  <a:lnTo>
                    <a:pt x="81459" y="496167"/>
                  </a:lnTo>
                  <a:lnTo>
                    <a:pt x="102188" y="458576"/>
                  </a:lnTo>
                  <a:lnTo>
                    <a:pt x="125035" y="422040"/>
                  </a:lnTo>
                  <a:lnTo>
                    <a:pt x="149933" y="386617"/>
                  </a:lnTo>
                  <a:lnTo>
                    <a:pt x="176816" y="352365"/>
                  </a:lnTo>
                  <a:lnTo>
                    <a:pt x="205616" y="319340"/>
                  </a:lnTo>
                  <a:lnTo>
                    <a:pt x="236265" y="287599"/>
                  </a:lnTo>
                  <a:lnTo>
                    <a:pt x="268696" y="257200"/>
                  </a:lnTo>
                  <a:lnTo>
                    <a:pt x="302842" y="228200"/>
                  </a:lnTo>
                  <a:lnTo>
                    <a:pt x="338635" y="200657"/>
                  </a:lnTo>
                  <a:lnTo>
                    <a:pt x="376008" y="174627"/>
                  </a:lnTo>
                  <a:lnTo>
                    <a:pt x="414894" y="150168"/>
                  </a:lnTo>
                  <a:lnTo>
                    <a:pt x="455225" y="127337"/>
                  </a:lnTo>
                  <a:lnTo>
                    <a:pt x="496934" y="106190"/>
                  </a:lnTo>
                  <a:lnTo>
                    <a:pt x="539953" y="86787"/>
                  </a:lnTo>
                  <a:lnTo>
                    <a:pt x="584215" y="69182"/>
                  </a:lnTo>
                  <a:lnTo>
                    <a:pt x="629653" y="53435"/>
                  </a:lnTo>
                  <a:lnTo>
                    <a:pt x="676199" y="39601"/>
                  </a:lnTo>
                  <a:lnTo>
                    <a:pt x="723786" y="27739"/>
                  </a:lnTo>
                  <a:lnTo>
                    <a:pt x="772347" y="17906"/>
                  </a:lnTo>
                  <a:lnTo>
                    <a:pt x="821814" y="10157"/>
                  </a:lnTo>
                  <a:lnTo>
                    <a:pt x="872120" y="4552"/>
                  </a:lnTo>
                  <a:lnTo>
                    <a:pt x="923197" y="1147"/>
                  </a:lnTo>
                  <a:lnTo>
                    <a:pt x="974979" y="0"/>
                  </a:lnTo>
                  <a:lnTo>
                    <a:pt x="1026760" y="1147"/>
                  </a:lnTo>
                  <a:lnTo>
                    <a:pt x="1077839" y="4552"/>
                  </a:lnTo>
                  <a:lnTo>
                    <a:pt x="1128146" y="10157"/>
                  </a:lnTo>
                  <a:lnTo>
                    <a:pt x="1177616" y="17906"/>
                  </a:lnTo>
                  <a:lnTo>
                    <a:pt x="1226180" y="27739"/>
                  </a:lnTo>
                  <a:lnTo>
                    <a:pt x="1273770" y="39601"/>
                  </a:lnTo>
                  <a:lnTo>
                    <a:pt x="1320321" y="53435"/>
                  </a:lnTo>
                  <a:lnTo>
                    <a:pt x="1365763" y="69182"/>
                  </a:lnTo>
                  <a:lnTo>
                    <a:pt x="1410030" y="86787"/>
                  </a:lnTo>
                  <a:lnTo>
                    <a:pt x="1453055" y="106190"/>
                  </a:lnTo>
                  <a:lnTo>
                    <a:pt x="1494769" y="127337"/>
                  </a:lnTo>
                  <a:lnTo>
                    <a:pt x="1535105" y="150168"/>
                  </a:lnTo>
                  <a:lnTo>
                    <a:pt x="1573997" y="174627"/>
                  </a:lnTo>
                  <a:lnTo>
                    <a:pt x="1611376" y="200657"/>
                  </a:lnTo>
                  <a:lnTo>
                    <a:pt x="1647175" y="228200"/>
                  </a:lnTo>
                  <a:lnTo>
                    <a:pt x="1681327" y="257200"/>
                  </a:lnTo>
                  <a:lnTo>
                    <a:pt x="1713765" y="287599"/>
                  </a:lnTo>
                  <a:lnTo>
                    <a:pt x="1744420" y="319340"/>
                  </a:lnTo>
                  <a:lnTo>
                    <a:pt x="1773225" y="352365"/>
                  </a:lnTo>
                  <a:lnTo>
                    <a:pt x="1800114" y="386617"/>
                  </a:lnTo>
                  <a:lnTo>
                    <a:pt x="1825018" y="422040"/>
                  </a:lnTo>
                  <a:lnTo>
                    <a:pt x="1847871" y="458576"/>
                  </a:lnTo>
                  <a:lnTo>
                    <a:pt x="1868604" y="496167"/>
                  </a:lnTo>
                  <a:lnTo>
                    <a:pt x="1887150" y="534757"/>
                  </a:lnTo>
                  <a:lnTo>
                    <a:pt x="1903442" y="574289"/>
                  </a:lnTo>
                  <a:lnTo>
                    <a:pt x="1917413" y="614704"/>
                  </a:lnTo>
                  <a:lnTo>
                    <a:pt x="1928995" y="655946"/>
                  </a:lnTo>
                  <a:lnTo>
                    <a:pt x="1938121" y="697958"/>
                  </a:lnTo>
                  <a:lnTo>
                    <a:pt x="1944722" y="740682"/>
                  </a:lnTo>
                  <a:lnTo>
                    <a:pt x="1948733" y="784062"/>
                  </a:lnTo>
                  <a:lnTo>
                    <a:pt x="1950085" y="828040"/>
                  </a:lnTo>
                  <a:lnTo>
                    <a:pt x="1948733" y="872017"/>
                  </a:lnTo>
                  <a:lnTo>
                    <a:pt x="1944722" y="915397"/>
                  </a:lnTo>
                  <a:lnTo>
                    <a:pt x="1938121" y="958121"/>
                  </a:lnTo>
                  <a:lnTo>
                    <a:pt x="1928995" y="1000133"/>
                  </a:lnTo>
                  <a:lnTo>
                    <a:pt x="1917413" y="1041375"/>
                  </a:lnTo>
                  <a:lnTo>
                    <a:pt x="1903442" y="1081790"/>
                  </a:lnTo>
                  <a:lnTo>
                    <a:pt x="1887150" y="1121322"/>
                  </a:lnTo>
                  <a:lnTo>
                    <a:pt x="1868604" y="1159912"/>
                  </a:lnTo>
                  <a:lnTo>
                    <a:pt x="1847871" y="1197503"/>
                  </a:lnTo>
                  <a:lnTo>
                    <a:pt x="1825018" y="1234039"/>
                  </a:lnTo>
                  <a:lnTo>
                    <a:pt x="1800114" y="1269462"/>
                  </a:lnTo>
                  <a:lnTo>
                    <a:pt x="1773225" y="1303714"/>
                  </a:lnTo>
                  <a:lnTo>
                    <a:pt x="1744420" y="1336739"/>
                  </a:lnTo>
                  <a:lnTo>
                    <a:pt x="1713765" y="1368480"/>
                  </a:lnTo>
                  <a:lnTo>
                    <a:pt x="1681327" y="1398879"/>
                  </a:lnTo>
                  <a:lnTo>
                    <a:pt x="1647175" y="1427879"/>
                  </a:lnTo>
                  <a:lnTo>
                    <a:pt x="1611376" y="1455422"/>
                  </a:lnTo>
                  <a:lnTo>
                    <a:pt x="1573997" y="1481452"/>
                  </a:lnTo>
                  <a:lnTo>
                    <a:pt x="1535105" y="1505911"/>
                  </a:lnTo>
                  <a:lnTo>
                    <a:pt x="1494769" y="1528742"/>
                  </a:lnTo>
                  <a:lnTo>
                    <a:pt x="1453055" y="1549889"/>
                  </a:lnTo>
                  <a:lnTo>
                    <a:pt x="1410030" y="1569292"/>
                  </a:lnTo>
                  <a:lnTo>
                    <a:pt x="1365763" y="1586897"/>
                  </a:lnTo>
                  <a:lnTo>
                    <a:pt x="1320321" y="1602644"/>
                  </a:lnTo>
                  <a:lnTo>
                    <a:pt x="1273770" y="1616478"/>
                  </a:lnTo>
                  <a:lnTo>
                    <a:pt x="1226180" y="1628340"/>
                  </a:lnTo>
                  <a:lnTo>
                    <a:pt x="1177616" y="1638173"/>
                  </a:lnTo>
                  <a:lnTo>
                    <a:pt x="1128146" y="1645922"/>
                  </a:lnTo>
                  <a:lnTo>
                    <a:pt x="1077839" y="1651527"/>
                  </a:lnTo>
                  <a:lnTo>
                    <a:pt x="1026760" y="1654932"/>
                  </a:lnTo>
                  <a:lnTo>
                    <a:pt x="974979" y="1656079"/>
                  </a:lnTo>
                  <a:lnTo>
                    <a:pt x="923197" y="1654932"/>
                  </a:lnTo>
                  <a:lnTo>
                    <a:pt x="872120" y="1651527"/>
                  </a:lnTo>
                  <a:lnTo>
                    <a:pt x="821814" y="1645922"/>
                  </a:lnTo>
                  <a:lnTo>
                    <a:pt x="772347" y="1638173"/>
                  </a:lnTo>
                  <a:lnTo>
                    <a:pt x="723786" y="1628340"/>
                  </a:lnTo>
                  <a:lnTo>
                    <a:pt x="676199" y="1616478"/>
                  </a:lnTo>
                  <a:lnTo>
                    <a:pt x="629653" y="1602644"/>
                  </a:lnTo>
                  <a:lnTo>
                    <a:pt x="584215" y="1586897"/>
                  </a:lnTo>
                  <a:lnTo>
                    <a:pt x="539953" y="1569292"/>
                  </a:lnTo>
                  <a:lnTo>
                    <a:pt x="496934" y="1549889"/>
                  </a:lnTo>
                  <a:lnTo>
                    <a:pt x="455225" y="1528742"/>
                  </a:lnTo>
                  <a:lnTo>
                    <a:pt x="414894" y="1505911"/>
                  </a:lnTo>
                  <a:lnTo>
                    <a:pt x="376008" y="1481452"/>
                  </a:lnTo>
                  <a:lnTo>
                    <a:pt x="338635" y="1455422"/>
                  </a:lnTo>
                  <a:lnTo>
                    <a:pt x="302842" y="1427879"/>
                  </a:lnTo>
                  <a:lnTo>
                    <a:pt x="268696" y="1398879"/>
                  </a:lnTo>
                  <a:lnTo>
                    <a:pt x="236265" y="1368480"/>
                  </a:lnTo>
                  <a:lnTo>
                    <a:pt x="205616" y="1336739"/>
                  </a:lnTo>
                  <a:lnTo>
                    <a:pt x="176816" y="1303714"/>
                  </a:lnTo>
                  <a:lnTo>
                    <a:pt x="149933" y="1269462"/>
                  </a:lnTo>
                  <a:lnTo>
                    <a:pt x="125035" y="1234039"/>
                  </a:lnTo>
                  <a:lnTo>
                    <a:pt x="102188" y="1197503"/>
                  </a:lnTo>
                  <a:lnTo>
                    <a:pt x="81459" y="1159912"/>
                  </a:lnTo>
                  <a:lnTo>
                    <a:pt x="62917" y="1121322"/>
                  </a:lnTo>
                  <a:lnTo>
                    <a:pt x="46629" y="1081790"/>
                  </a:lnTo>
                  <a:lnTo>
                    <a:pt x="32662" y="1041375"/>
                  </a:lnTo>
                  <a:lnTo>
                    <a:pt x="21083" y="1000133"/>
                  </a:lnTo>
                  <a:lnTo>
                    <a:pt x="11960" y="958121"/>
                  </a:lnTo>
                  <a:lnTo>
                    <a:pt x="5360" y="915397"/>
                  </a:lnTo>
                  <a:lnTo>
                    <a:pt x="1351" y="872017"/>
                  </a:lnTo>
                  <a:lnTo>
                    <a:pt x="0" y="828040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74389" y="2961513"/>
            <a:ext cx="2080260" cy="781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Welcoming</a:t>
            </a:r>
            <a:r>
              <a:rPr sz="1650" spc="-7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spaces</a:t>
            </a:r>
            <a:r>
              <a:rPr sz="165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for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arrival</a:t>
            </a:r>
            <a:r>
              <a:rPr sz="165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focused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advertisement</a:t>
            </a:r>
            <a:r>
              <a:rPr sz="165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50" dirty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762488" y="1796923"/>
            <a:ext cx="4177029" cy="4179570"/>
            <a:chOff x="10762488" y="1796923"/>
            <a:chExt cx="4177029" cy="4179570"/>
          </a:xfrm>
        </p:grpSpPr>
        <p:sp>
          <p:nvSpPr>
            <p:cNvPr id="11" name="object 11"/>
            <p:cNvSpPr/>
            <p:nvPr/>
          </p:nvSpPr>
          <p:spPr>
            <a:xfrm>
              <a:off x="10775188" y="1809623"/>
              <a:ext cx="0" cy="407670"/>
            </a:xfrm>
            <a:custGeom>
              <a:avLst/>
              <a:gdLst/>
              <a:ahLst/>
              <a:cxnLst/>
              <a:rect l="l" t="t" r="r" b="b"/>
              <a:pathLst>
                <a:path h="407669">
                  <a:moveTo>
                    <a:pt x="0" y="0"/>
                  </a:moveTo>
                  <a:lnTo>
                    <a:pt x="0" y="407288"/>
                  </a:lnTo>
                </a:path>
              </a:pathLst>
            </a:custGeom>
            <a:ln w="2540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05967" y="4834890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472542" y="5260505"/>
              <a:ext cx="2466975" cy="716280"/>
            </a:xfrm>
            <a:custGeom>
              <a:avLst/>
              <a:gdLst/>
              <a:ahLst/>
              <a:cxnLst/>
              <a:rect l="l" t="t" r="r" b="b"/>
              <a:pathLst>
                <a:path w="2466975" h="716279">
                  <a:moveTo>
                    <a:pt x="2466593" y="0"/>
                  </a:moveTo>
                  <a:lnTo>
                    <a:pt x="0" y="0"/>
                  </a:lnTo>
                  <a:lnTo>
                    <a:pt x="0" y="715733"/>
                  </a:lnTo>
                  <a:lnTo>
                    <a:pt x="2466593" y="715733"/>
                  </a:lnTo>
                  <a:lnTo>
                    <a:pt x="2466593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603740" y="2961513"/>
            <a:ext cx="2343785" cy="781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High</a:t>
            </a:r>
            <a:r>
              <a:rPr sz="1650" spc="-9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Traffic</a:t>
            </a:r>
            <a:r>
              <a:rPr sz="165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&amp;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High</a:t>
            </a:r>
            <a:r>
              <a:rPr sz="1650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Dwell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time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area</a:t>
            </a:r>
            <a:r>
              <a:rPr sz="165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for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 awareness-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based</a:t>
            </a:r>
            <a:r>
              <a:rPr sz="165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campaign.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125958" y="5385561"/>
            <a:ext cx="1160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Exit</a:t>
            </a:r>
            <a:r>
              <a:rPr sz="2400" b="1" spc="-4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Gate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59614" y="5987288"/>
            <a:ext cx="2093595" cy="781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100</a:t>
            </a:r>
            <a:r>
              <a:rPr sz="165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%</a:t>
            </a:r>
            <a:r>
              <a:rPr sz="165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Arriving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passenger</a:t>
            </a:r>
            <a:r>
              <a:rPr sz="1650" spc="-9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coverage</a:t>
            </a:r>
            <a:r>
              <a:rPr sz="165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50" dirty="0">
                <a:solidFill>
                  <a:srgbClr val="585858"/>
                </a:solidFill>
                <a:latin typeface="Arial"/>
                <a:cs typeface="Arial"/>
              </a:rPr>
              <a:t>–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Impact</a:t>
            </a:r>
            <a:r>
              <a:rPr sz="165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placement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666230" y="4822190"/>
            <a:ext cx="2357120" cy="1141095"/>
            <a:chOff x="6666230" y="4822190"/>
            <a:chExt cx="2357120" cy="1141095"/>
          </a:xfrm>
        </p:grpSpPr>
        <p:sp>
          <p:nvSpPr>
            <p:cNvPr id="18" name="object 18"/>
            <p:cNvSpPr/>
            <p:nvPr/>
          </p:nvSpPr>
          <p:spPr>
            <a:xfrm>
              <a:off x="7844536" y="4834890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2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666230" y="5247043"/>
              <a:ext cx="2357120" cy="716280"/>
            </a:xfrm>
            <a:custGeom>
              <a:avLst/>
              <a:gdLst/>
              <a:ahLst/>
              <a:cxnLst/>
              <a:rect l="l" t="t" r="r" b="b"/>
              <a:pathLst>
                <a:path w="2357120" h="716279">
                  <a:moveTo>
                    <a:pt x="2356612" y="0"/>
                  </a:moveTo>
                  <a:lnTo>
                    <a:pt x="0" y="0"/>
                  </a:lnTo>
                  <a:lnTo>
                    <a:pt x="0" y="715733"/>
                  </a:lnTo>
                  <a:lnTo>
                    <a:pt x="2356612" y="715733"/>
                  </a:lnTo>
                  <a:lnTo>
                    <a:pt x="2356612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62393" y="5207634"/>
            <a:ext cx="1767839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85470" marR="5080" indent="-573405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Meet</a:t>
            </a:r>
            <a:r>
              <a:rPr sz="2400" b="1" spc="-4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&amp;</a:t>
            </a:r>
            <a:r>
              <a:rPr sz="2400" b="1" spc="-2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Greet Area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855200" y="7729219"/>
            <a:ext cx="2357120" cy="1156970"/>
            <a:chOff x="9855200" y="7729219"/>
            <a:chExt cx="2357120" cy="1156970"/>
          </a:xfrm>
        </p:grpSpPr>
        <p:sp>
          <p:nvSpPr>
            <p:cNvPr id="22" name="object 22"/>
            <p:cNvSpPr/>
            <p:nvPr/>
          </p:nvSpPr>
          <p:spPr>
            <a:xfrm>
              <a:off x="11033505" y="7741919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1"/>
                  </a:lnTo>
                </a:path>
              </a:pathLst>
            </a:custGeom>
            <a:ln w="25400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855200" y="8154187"/>
              <a:ext cx="2357120" cy="731520"/>
            </a:xfrm>
            <a:custGeom>
              <a:avLst/>
              <a:gdLst/>
              <a:ahLst/>
              <a:cxnLst/>
              <a:rect l="l" t="t" r="r" b="b"/>
              <a:pathLst>
                <a:path w="2357120" h="731520">
                  <a:moveTo>
                    <a:pt x="2356611" y="0"/>
                  </a:moveTo>
                  <a:lnTo>
                    <a:pt x="0" y="0"/>
                  </a:lnTo>
                  <a:lnTo>
                    <a:pt x="0" y="731494"/>
                  </a:lnTo>
                  <a:lnTo>
                    <a:pt x="2356611" y="731494"/>
                  </a:lnTo>
                  <a:lnTo>
                    <a:pt x="2356611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124058" y="8122361"/>
            <a:ext cx="181927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5"/>
              </a:lnSpc>
              <a:spcBef>
                <a:spcPts val="100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Bus</a:t>
            </a:r>
            <a:r>
              <a:rPr sz="2400" b="1" spc="-3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/</a:t>
            </a:r>
            <a:r>
              <a:rPr sz="2400" b="1" spc="-3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EDEBE0"/>
                </a:solidFill>
                <a:latin typeface="Calibri"/>
                <a:cs typeface="Calibri"/>
              </a:rPr>
              <a:t>Taxi</a:t>
            </a:r>
            <a:r>
              <a:rPr sz="2400" b="1" spc="-5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Pick</a:t>
            </a:r>
            <a:endParaRPr sz="2400">
              <a:latin typeface="Calibri"/>
              <a:cs typeface="Calibri"/>
            </a:endParaRPr>
          </a:p>
          <a:p>
            <a:pPr marL="2540" algn="ctr">
              <a:lnSpc>
                <a:spcPts val="2735"/>
              </a:lnSpc>
            </a:pPr>
            <a:r>
              <a:rPr sz="2400" b="1" spc="-25" dirty="0">
                <a:solidFill>
                  <a:srgbClr val="EDEBE0"/>
                </a:solidFill>
                <a:latin typeface="Calibri"/>
                <a:cs typeface="Calibri"/>
              </a:rPr>
              <a:t>Up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15916" y="7729219"/>
            <a:ext cx="2517775" cy="1183005"/>
            <a:chOff x="4415916" y="7729219"/>
            <a:chExt cx="2517775" cy="1183005"/>
          </a:xfrm>
        </p:grpSpPr>
        <p:sp>
          <p:nvSpPr>
            <p:cNvPr id="26" name="object 26"/>
            <p:cNvSpPr/>
            <p:nvPr/>
          </p:nvSpPr>
          <p:spPr>
            <a:xfrm>
              <a:off x="5594222" y="7741919"/>
              <a:ext cx="0" cy="412750"/>
            </a:xfrm>
            <a:custGeom>
              <a:avLst/>
              <a:gdLst/>
              <a:ahLst/>
              <a:cxnLst/>
              <a:rect l="l" t="t" r="r" b="b"/>
              <a:pathLst>
                <a:path h="412750">
                  <a:moveTo>
                    <a:pt x="0" y="0"/>
                  </a:moveTo>
                  <a:lnTo>
                    <a:pt x="0" y="412241"/>
                  </a:lnTo>
                </a:path>
              </a:pathLst>
            </a:custGeom>
            <a:ln w="25400">
              <a:solidFill>
                <a:srgbClr val="8E55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15916" y="8154072"/>
              <a:ext cx="2517775" cy="758190"/>
            </a:xfrm>
            <a:custGeom>
              <a:avLst/>
              <a:gdLst/>
              <a:ahLst/>
              <a:cxnLst/>
              <a:rect l="l" t="t" r="r" b="b"/>
              <a:pathLst>
                <a:path w="2517775" h="758190">
                  <a:moveTo>
                    <a:pt x="2517266" y="0"/>
                  </a:moveTo>
                  <a:lnTo>
                    <a:pt x="0" y="0"/>
                  </a:lnTo>
                  <a:lnTo>
                    <a:pt x="0" y="758024"/>
                  </a:lnTo>
                  <a:lnTo>
                    <a:pt x="2517266" y="758024"/>
                  </a:lnTo>
                  <a:lnTo>
                    <a:pt x="2517266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190490" y="8300719"/>
            <a:ext cx="969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Parking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11115" y="114045"/>
            <a:ext cx="10048875" cy="7628890"/>
            <a:chOff x="4611115" y="114045"/>
            <a:chExt cx="10048875" cy="7628890"/>
          </a:xfrm>
        </p:grpSpPr>
        <p:sp>
          <p:nvSpPr>
            <p:cNvPr id="30" name="object 30"/>
            <p:cNvSpPr/>
            <p:nvPr/>
          </p:nvSpPr>
          <p:spPr>
            <a:xfrm>
              <a:off x="10765281" y="7060438"/>
              <a:ext cx="536575" cy="438784"/>
            </a:xfrm>
            <a:custGeom>
              <a:avLst/>
              <a:gdLst/>
              <a:ahLst/>
              <a:cxnLst/>
              <a:rect l="l" t="t" r="r" b="b"/>
              <a:pathLst>
                <a:path w="536575" h="438784">
                  <a:moveTo>
                    <a:pt x="512064" y="48767"/>
                  </a:moveTo>
                  <a:lnTo>
                    <a:pt x="24384" y="48767"/>
                  </a:lnTo>
                  <a:lnTo>
                    <a:pt x="14894" y="50684"/>
                  </a:lnTo>
                  <a:lnTo>
                    <a:pt x="7143" y="55911"/>
                  </a:lnTo>
                  <a:lnTo>
                    <a:pt x="1916" y="63662"/>
                  </a:lnTo>
                  <a:lnTo>
                    <a:pt x="0" y="73151"/>
                  </a:lnTo>
                  <a:lnTo>
                    <a:pt x="0" y="194944"/>
                  </a:lnTo>
                  <a:lnTo>
                    <a:pt x="1916" y="204434"/>
                  </a:lnTo>
                  <a:lnTo>
                    <a:pt x="7143" y="212185"/>
                  </a:lnTo>
                  <a:lnTo>
                    <a:pt x="14894" y="217412"/>
                  </a:lnTo>
                  <a:lnTo>
                    <a:pt x="24384" y="219328"/>
                  </a:lnTo>
                  <a:lnTo>
                    <a:pt x="24384" y="414400"/>
                  </a:lnTo>
                  <a:lnTo>
                    <a:pt x="26300" y="423890"/>
                  </a:lnTo>
                  <a:lnTo>
                    <a:pt x="31527" y="431641"/>
                  </a:lnTo>
                  <a:lnTo>
                    <a:pt x="39278" y="436868"/>
                  </a:lnTo>
                  <a:lnTo>
                    <a:pt x="48768" y="438784"/>
                  </a:lnTo>
                  <a:lnTo>
                    <a:pt x="487679" y="438784"/>
                  </a:lnTo>
                  <a:lnTo>
                    <a:pt x="497169" y="436868"/>
                  </a:lnTo>
                  <a:lnTo>
                    <a:pt x="504920" y="431641"/>
                  </a:lnTo>
                  <a:lnTo>
                    <a:pt x="510147" y="423890"/>
                  </a:lnTo>
                  <a:lnTo>
                    <a:pt x="512064" y="414400"/>
                  </a:lnTo>
                  <a:lnTo>
                    <a:pt x="48768" y="414400"/>
                  </a:lnTo>
                  <a:lnTo>
                    <a:pt x="48768" y="219328"/>
                  </a:lnTo>
                  <a:lnTo>
                    <a:pt x="121920" y="219328"/>
                  </a:lnTo>
                  <a:lnTo>
                    <a:pt x="121920" y="194944"/>
                  </a:lnTo>
                  <a:lnTo>
                    <a:pt x="24384" y="194944"/>
                  </a:lnTo>
                  <a:lnTo>
                    <a:pt x="24384" y="73151"/>
                  </a:lnTo>
                  <a:lnTo>
                    <a:pt x="536448" y="73151"/>
                  </a:lnTo>
                  <a:lnTo>
                    <a:pt x="534531" y="63662"/>
                  </a:lnTo>
                  <a:lnTo>
                    <a:pt x="529304" y="55911"/>
                  </a:lnTo>
                  <a:lnTo>
                    <a:pt x="521553" y="50684"/>
                  </a:lnTo>
                  <a:lnTo>
                    <a:pt x="512064" y="48767"/>
                  </a:lnTo>
                  <a:close/>
                </a:path>
                <a:path w="536575" h="438784">
                  <a:moveTo>
                    <a:pt x="512064" y="219328"/>
                  </a:moveTo>
                  <a:lnTo>
                    <a:pt x="487679" y="219328"/>
                  </a:lnTo>
                  <a:lnTo>
                    <a:pt x="487679" y="414400"/>
                  </a:lnTo>
                  <a:lnTo>
                    <a:pt x="512064" y="414400"/>
                  </a:lnTo>
                  <a:lnTo>
                    <a:pt x="512064" y="219328"/>
                  </a:lnTo>
                  <a:close/>
                </a:path>
                <a:path w="536575" h="438784">
                  <a:moveTo>
                    <a:pt x="121920" y="219328"/>
                  </a:moveTo>
                  <a:lnTo>
                    <a:pt x="97536" y="219328"/>
                  </a:lnTo>
                  <a:lnTo>
                    <a:pt x="97536" y="243712"/>
                  </a:lnTo>
                  <a:lnTo>
                    <a:pt x="99452" y="253202"/>
                  </a:lnTo>
                  <a:lnTo>
                    <a:pt x="104679" y="260953"/>
                  </a:lnTo>
                  <a:lnTo>
                    <a:pt x="112430" y="266180"/>
                  </a:lnTo>
                  <a:lnTo>
                    <a:pt x="121920" y="268096"/>
                  </a:lnTo>
                  <a:lnTo>
                    <a:pt x="170688" y="268096"/>
                  </a:lnTo>
                  <a:lnTo>
                    <a:pt x="180177" y="266180"/>
                  </a:lnTo>
                  <a:lnTo>
                    <a:pt x="187928" y="260953"/>
                  </a:lnTo>
                  <a:lnTo>
                    <a:pt x="193155" y="253202"/>
                  </a:lnTo>
                  <a:lnTo>
                    <a:pt x="195072" y="243712"/>
                  </a:lnTo>
                  <a:lnTo>
                    <a:pt x="121920" y="243712"/>
                  </a:lnTo>
                  <a:lnTo>
                    <a:pt x="121920" y="219328"/>
                  </a:lnTo>
                  <a:close/>
                </a:path>
                <a:path w="536575" h="438784">
                  <a:moveTo>
                    <a:pt x="365760" y="219328"/>
                  </a:moveTo>
                  <a:lnTo>
                    <a:pt x="341375" y="219328"/>
                  </a:lnTo>
                  <a:lnTo>
                    <a:pt x="341375" y="243712"/>
                  </a:lnTo>
                  <a:lnTo>
                    <a:pt x="343292" y="253202"/>
                  </a:lnTo>
                  <a:lnTo>
                    <a:pt x="348519" y="260953"/>
                  </a:lnTo>
                  <a:lnTo>
                    <a:pt x="356270" y="266180"/>
                  </a:lnTo>
                  <a:lnTo>
                    <a:pt x="365760" y="268096"/>
                  </a:lnTo>
                  <a:lnTo>
                    <a:pt x="414527" y="268096"/>
                  </a:lnTo>
                  <a:lnTo>
                    <a:pt x="424017" y="266180"/>
                  </a:lnTo>
                  <a:lnTo>
                    <a:pt x="431768" y="260953"/>
                  </a:lnTo>
                  <a:lnTo>
                    <a:pt x="436995" y="253202"/>
                  </a:lnTo>
                  <a:lnTo>
                    <a:pt x="438912" y="243712"/>
                  </a:lnTo>
                  <a:lnTo>
                    <a:pt x="365760" y="243712"/>
                  </a:lnTo>
                  <a:lnTo>
                    <a:pt x="365760" y="219328"/>
                  </a:lnTo>
                  <a:close/>
                </a:path>
                <a:path w="536575" h="438784">
                  <a:moveTo>
                    <a:pt x="195072" y="170560"/>
                  </a:moveTo>
                  <a:lnTo>
                    <a:pt x="170688" y="170560"/>
                  </a:lnTo>
                  <a:lnTo>
                    <a:pt x="170688" y="243712"/>
                  </a:lnTo>
                  <a:lnTo>
                    <a:pt x="195072" y="243712"/>
                  </a:lnTo>
                  <a:lnTo>
                    <a:pt x="195072" y="219328"/>
                  </a:lnTo>
                  <a:lnTo>
                    <a:pt x="365760" y="219328"/>
                  </a:lnTo>
                  <a:lnTo>
                    <a:pt x="365760" y="194944"/>
                  </a:lnTo>
                  <a:lnTo>
                    <a:pt x="195072" y="194944"/>
                  </a:lnTo>
                  <a:lnTo>
                    <a:pt x="195072" y="170560"/>
                  </a:lnTo>
                  <a:close/>
                </a:path>
                <a:path w="536575" h="438784">
                  <a:moveTo>
                    <a:pt x="438912" y="170560"/>
                  </a:moveTo>
                  <a:lnTo>
                    <a:pt x="414527" y="170560"/>
                  </a:lnTo>
                  <a:lnTo>
                    <a:pt x="414527" y="243712"/>
                  </a:lnTo>
                  <a:lnTo>
                    <a:pt x="438912" y="243712"/>
                  </a:lnTo>
                  <a:lnTo>
                    <a:pt x="438912" y="219328"/>
                  </a:lnTo>
                  <a:lnTo>
                    <a:pt x="512064" y="219328"/>
                  </a:lnTo>
                  <a:lnTo>
                    <a:pt x="521553" y="217412"/>
                  </a:lnTo>
                  <a:lnTo>
                    <a:pt x="529304" y="212185"/>
                  </a:lnTo>
                  <a:lnTo>
                    <a:pt x="534531" y="204434"/>
                  </a:lnTo>
                  <a:lnTo>
                    <a:pt x="536448" y="194944"/>
                  </a:lnTo>
                  <a:lnTo>
                    <a:pt x="438912" y="194944"/>
                  </a:lnTo>
                  <a:lnTo>
                    <a:pt x="438912" y="170560"/>
                  </a:lnTo>
                  <a:close/>
                </a:path>
                <a:path w="536575" h="438784">
                  <a:moveTo>
                    <a:pt x="170688" y="146176"/>
                  </a:moveTo>
                  <a:lnTo>
                    <a:pt x="121920" y="146176"/>
                  </a:lnTo>
                  <a:lnTo>
                    <a:pt x="112430" y="148111"/>
                  </a:lnTo>
                  <a:lnTo>
                    <a:pt x="104679" y="153368"/>
                  </a:lnTo>
                  <a:lnTo>
                    <a:pt x="99452" y="161125"/>
                  </a:lnTo>
                  <a:lnTo>
                    <a:pt x="97536" y="170560"/>
                  </a:lnTo>
                  <a:lnTo>
                    <a:pt x="97536" y="194944"/>
                  </a:lnTo>
                  <a:lnTo>
                    <a:pt x="121920" y="194944"/>
                  </a:lnTo>
                  <a:lnTo>
                    <a:pt x="121920" y="170560"/>
                  </a:lnTo>
                  <a:lnTo>
                    <a:pt x="195072" y="170560"/>
                  </a:lnTo>
                  <a:lnTo>
                    <a:pt x="193155" y="161125"/>
                  </a:lnTo>
                  <a:lnTo>
                    <a:pt x="187928" y="153368"/>
                  </a:lnTo>
                  <a:lnTo>
                    <a:pt x="180177" y="148111"/>
                  </a:lnTo>
                  <a:lnTo>
                    <a:pt x="170688" y="146176"/>
                  </a:lnTo>
                  <a:close/>
                </a:path>
                <a:path w="536575" h="438784">
                  <a:moveTo>
                    <a:pt x="414527" y="146176"/>
                  </a:moveTo>
                  <a:lnTo>
                    <a:pt x="365760" y="146176"/>
                  </a:lnTo>
                  <a:lnTo>
                    <a:pt x="356270" y="148111"/>
                  </a:lnTo>
                  <a:lnTo>
                    <a:pt x="348519" y="153368"/>
                  </a:lnTo>
                  <a:lnTo>
                    <a:pt x="343292" y="161125"/>
                  </a:lnTo>
                  <a:lnTo>
                    <a:pt x="341375" y="170560"/>
                  </a:lnTo>
                  <a:lnTo>
                    <a:pt x="341375" y="194944"/>
                  </a:lnTo>
                  <a:lnTo>
                    <a:pt x="365760" y="194944"/>
                  </a:lnTo>
                  <a:lnTo>
                    <a:pt x="365760" y="170560"/>
                  </a:lnTo>
                  <a:lnTo>
                    <a:pt x="438912" y="170560"/>
                  </a:lnTo>
                  <a:lnTo>
                    <a:pt x="436995" y="161125"/>
                  </a:lnTo>
                  <a:lnTo>
                    <a:pt x="431768" y="153368"/>
                  </a:lnTo>
                  <a:lnTo>
                    <a:pt x="424017" y="148111"/>
                  </a:lnTo>
                  <a:lnTo>
                    <a:pt x="414527" y="146176"/>
                  </a:lnTo>
                  <a:close/>
                </a:path>
                <a:path w="536575" h="438784">
                  <a:moveTo>
                    <a:pt x="536448" y="73151"/>
                  </a:moveTo>
                  <a:lnTo>
                    <a:pt x="512064" y="73151"/>
                  </a:lnTo>
                  <a:lnTo>
                    <a:pt x="512064" y="194944"/>
                  </a:lnTo>
                  <a:lnTo>
                    <a:pt x="536448" y="194944"/>
                  </a:lnTo>
                  <a:lnTo>
                    <a:pt x="536448" y="73151"/>
                  </a:lnTo>
                  <a:close/>
                </a:path>
                <a:path w="536575" h="438784">
                  <a:moveTo>
                    <a:pt x="316992" y="0"/>
                  </a:moveTo>
                  <a:lnTo>
                    <a:pt x="219456" y="0"/>
                  </a:lnTo>
                  <a:lnTo>
                    <a:pt x="200477" y="3833"/>
                  </a:lnTo>
                  <a:lnTo>
                    <a:pt x="184975" y="14287"/>
                  </a:lnTo>
                  <a:lnTo>
                    <a:pt x="174521" y="29789"/>
                  </a:lnTo>
                  <a:lnTo>
                    <a:pt x="170688" y="48767"/>
                  </a:lnTo>
                  <a:lnTo>
                    <a:pt x="195072" y="48767"/>
                  </a:lnTo>
                  <a:lnTo>
                    <a:pt x="196988" y="39278"/>
                  </a:lnTo>
                  <a:lnTo>
                    <a:pt x="202215" y="31527"/>
                  </a:lnTo>
                  <a:lnTo>
                    <a:pt x="209966" y="26300"/>
                  </a:lnTo>
                  <a:lnTo>
                    <a:pt x="219456" y="24383"/>
                  </a:lnTo>
                  <a:lnTo>
                    <a:pt x="358281" y="24383"/>
                  </a:lnTo>
                  <a:lnTo>
                    <a:pt x="351472" y="14287"/>
                  </a:lnTo>
                  <a:lnTo>
                    <a:pt x="335970" y="3833"/>
                  </a:lnTo>
                  <a:lnTo>
                    <a:pt x="316992" y="0"/>
                  </a:lnTo>
                  <a:close/>
                </a:path>
                <a:path w="536575" h="438784">
                  <a:moveTo>
                    <a:pt x="358281" y="24383"/>
                  </a:moveTo>
                  <a:lnTo>
                    <a:pt x="316992" y="24383"/>
                  </a:lnTo>
                  <a:lnTo>
                    <a:pt x="326481" y="26300"/>
                  </a:lnTo>
                  <a:lnTo>
                    <a:pt x="334232" y="31527"/>
                  </a:lnTo>
                  <a:lnTo>
                    <a:pt x="339459" y="39278"/>
                  </a:lnTo>
                  <a:lnTo>
                    <a:pt x="341375" y="48767"/>
                  </a:lnTo>
                  <a:lnTo>
                    <a:pt x="365760" y="48767"/>
                  </a:lnTo>
                  <a:lnTo>
                    <a:pt x="361926" y="29789"/>
                  </a:lnTo>
                  <a:lnTo>
                    <a:pt x="358281" y="24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596882" y="152145"/>
              <a:ext cx="2357120" cy="2655570"/>
            </a:xfrm>
            <a:custGeom>
              <a:avLst/>
              <a:gdLst/>
              <a:ahLst/>
              <a:cxnLst/>
              <a:rect l="l" t="t" r="r" b="b"/>
              <a:pathLst>
                <a:path w="2357120" h="2655570">
                  <a:moveTo>
                    <a:pt x="2043938" y="796290"/>
                  </a:moveTo>
                  <a:lnTo>
                    <a:pt x="2042464" y="749503"/>
                  </a:lnTo>
                  <a:lnTo>
                    <a:pt x="2038108" y="703427"/>
                  </a:lnTo>
                  <a:lnTo>
                    <a:pt x="2030945" y="658139"/>
                  </a:lnTo>
                  <a:lnTo>
                    <a:pt x="2021065" y="613702"/>
                  </a:lnTo>
                  <a:lnTo>
                    <a:pt x="2008543" y="570217"/>
                  </a:lnTo>
                  <a:lnTo>
                    <a:pt x="1993455" y="527735"/>
                  </a:lnTo>
                  <a:lnTo>
                    <a:pt x="1975904" y="486333"/>
                  </a:lnTo>
                  <a:lnTo>
                    <a:pt x="1955939" y="446100"/>
                  </a:lnTo>
                  <a:lnTo>
                    <a:pt x="1933663" y="407098"/>
                  </a:lnTo>
                  <a:lnTo>
                    <a:pt x="1909152" y="369404"/>
                  </a:lnTo>
                  <a:lnTo>
                    <a:pt x="1882482" y="333095"/>
                  </a:lnTo>
                  <a:lnTo>
                    <a:pt x="1853742" y="298246"/>
                  </a:lnTo>
                  <a:lnTo>
                    <a:pt x="1823021" y="264934"/>
                  </a:lnTo>
                  <a:lnTo>
                    <a:pt x="1790382" y="233222"/>
                  </a:lnTo>
                  <a:lnTo>
                    <a:pt x="1755902" y="203200"/>
                  </a:lnTo>
                  <a:lnTo>
                    <a:pt x="1719694" y="174929"/>
                  </a:lnTo>
                  <a:lnTo>
                    <a:pt x="1681810" y="148501"/>
                  </a:lnTo>
                  <a:lnTo>
                    <a:pt x="1642338" y="123977"/>
                  </a:lnTo>
                  <a:lnTo>
                    <a:pt x="1601355" y="101422"/>
                  </a:lnTo>
                  <a:lnTo>
                    <a:pt x="1558963" y="80937"/>
                  </a:lnTo>
                  <a:lnTo>
                    <a:pt x="1515224" y="62585"/>
                  </a:lnTo>
                  <a:lnTo>
                    <a:pt x="1470228" y="46431"/>
                  </a:lnTo>
                  <a:lnTo>
                    <a:pt x="1424038" y="32550"/>
                  </a:lnTo>
                  <a:lnTo>
                    <a:pt x="1376768" y="21031"/>
                  </a:lnTo>
                  <a:lnTo>
                    <a:pt x="1328470" y="11950"/>
                  </a:lnTo>
                  <a:lnTo>
                    <a:pt x="1279245" y="5359"/>
                  </a:lnTo>
                  <a:lnTo>
                    <a:pt x="1229156" y="1358"/>
                  </a:lnTo>
                  <a:lnTo>
                    <a:pt x="1178306" y="0"/>
                  </a:lnTo>
                  <a:lnTo>
                    <a:pt x="1127455" y="1358"/>
                  </a:lnTo>
                  <a:lnTo>
                    <a:pt x="1077379" y="5359"/>
                  </a:lnTo>
                  <a:lnTo>
                    <a:pt x="1028166" y="11950"/>
                  </a:lnTo>
                  <a:lnTo>
                    <a:pt x="979881" y="21031"/>
                  </a:lnTo>
                  <a:lnTo>
                    <a:pt x="932611" y="32550"/>
                  </a:lnTo>
                  <a:lnTo>
                    <a:pt x="886447" y="46431"/>
                  </a:lnTo>
                  <a:lnTo>
                    <a:pt x="841451" y="62585"/>
                  </a:lnTo>
                  <a:lnTo>
                    <a:pt x="797712" y="80937"/>
                  </a:lnTo>
                  <a:lnTo>
                    <a:pt x="755332" y="101422"/>
                  </a:lnTo>
                  <a:lnTo>
                    <a:pt x="714362" y="123977"/>
                  </a:lnTo>
                  <a:lnTo>
                    <a:pt x="674890" y="148501"/>
                  </a:lnTo>
                  <a:lnTo>
                    <a:pt x="637019" y="174929"/>
                  </a:lnTo>
                  <a:lnTo>
                    <a:pt x="600798" y="203200"/>
                  </a:lnTo>
                  <a:lnTo>
                    <a:pt x="566331" y="233222"/>
                  </a:lnTo>
                  <a:lnTo>
                    <a:pt x="533692" y="264934"/>
                  </a:lnTo>
                  <a:lnTo>
                    <a:pt x="502970" y="298246"/>
                  </a:lnTo>
                  <a:lnTo>
                    <a:pt x="474230" y="333095"/>
                  </a:lnTo>
                  <a:lnTo>
                    <a:pt x="447573" y="369404"/>
                  </a:lnTo>
                  <a:lnTo>
                    <a:pt x="423062" y="407098"/>
                  </a:lnTo>
                  <a:lnTo>
                    <a:pt x="400786" y="446100"/>
                  </a:lnTo>
                  <a:lnTo>
                    <a:pt x="380822" y="486333"/>
                  </a:lnTo>
                  <a:lnTo>
                    <a:pt x="363258" y="527735"/>
                  </a:lnTo>
                  <a:lnTo>
                    <a:pt x="348183" y="570217"/>
                  </a:lnTo>
                  <a:lnTo>
                    <a:pt x="335661" y="613702"/>
                  </a:lnTo>
                  <a:lnTo>
                    <a:pt x="325780" y="658139"/>
                  </a:lnTo>
                  <a:lnTo>
                    <a:pt x="318617" y="703427"/>
                  </a:lnTo>
                  <a:lnTo>
                    <a:pt x="314261" y="749503"/>
                  </a:lnTo>
                  <a:lnTo>
                    <a:pt x="312801" y="796290"/>
                  </a:lnTo>
                  <a:lnTo>
                    <a:pt x="314261" y="843076"/>
                  </a:lnTo>
                  <a:lnTo>
                    <a:pt x="318617" y="889139"/>
                  </a:lnTo>
                  <a:lnTo>
                    <a:pt x="325780" y="934415"/>
                  </a:lnTo>
                  <a:lnTo>
                    <a:pt x="335661" y="978839"/>
                  </a:lnTo>
                  <a:lnTo>
                    <a:pt x="348183" y="1022324"/>
                  </a:lnTo>
                  <a:lnTo>
                    <a:pt x="363258" y="1064793"/>
                  </a:lnTo>
                  <a:lnTo>
                    <a:pt x="380822" y="1106182"/>
                  </a:lnTo>
                  <a:lnTo>
                    <a:pt x="400786" y="1146416"/>
                  </a:lnTo>
                  <a:lnTo>
                    <a:pt x="423062" y="1185405"/>
                  </a:lnTo>
                  <a:lnTo>
                    <a:pt x="447573" y="1223098"/>
                  </a:lnTo>
                  <a:lnTo>
                    <a:pt x="474230" y="1259395"/>
                  </a:lnTo>
                  <a:lnTo>
                    <a:pt x="502970" y="1294244"/>
                  </a:lnTo>
                  <a:lnTo>
                    <a:pt x="533692" y="1327556"/>
                  </a:lnTo>
                  <a:lnTo>
                    <a:pt x="566331" y="1359255"/>
                  </a:lnTo>
                  <a:lnTo>
                    <a:pt x="600798" y="1389278"/>
                  </a:lnTo>
                  <a:lnTo>
                    <a:pt x="637019" y="1417535"/>
                  </a:lnTo>
                  <a:lnTo>
                    <a:pt x="674890" y="1443977"/>
                  </a:lnTo>
                  <a:lnTo>
                    <a:pt x="714362" y="1468501"/>
                  </a:lnTo>
                  <a:lnTo>
                    <a:pt x="755332" y="1491043"/>
                  </a:lnTo>
                  <a:lnTo>
                    <a:pt x="797712" y="1511528"/>
                  </a:lnTo>
                  <a:lnTo>
                    <a:pt x="841451" y="1529892"/>
                  </a:lnTo>
                  <a:lnTo>
                    <a:pt x="886447" y="1546034"/>
                  </a:lnTo>
                  <a:lnTo>
                    <a:pt x="932611" y="1559915"/>
                  </a:lnTo>
                  <a:lnTo>
                    <a:pt x="979881" y="1571434"/>
                  </a:lnTo>
                  <a:lnTo>
                    <a:pt x="1028166" y="1580515"/>
                  </a:lnTo>
                  <a:lnTo>
                    <a:pt x="1077379" y="1587106"/>
                  </a:lnTo>
                  <a:lnTo>
                    <a:pt x="1127455" y="1591106"/>
                  </a:lnTo>
                  <a:lnTo>
                    <a:pt x="1178306" y="1592453"/>
                  </a:lnTo>
                  <a:lnTo>
                    <a:pt x="1229156" y="1591106"/>
                  </a:lnTo>
                  <a:lnTo>
                    <a:pt x="1279245" y="1587106"/>
                  </a:lnTo>
                  <a:lnTo>
                    <a:pt x="1328470" y="1580515"/>
                  </a:lnTo>
                  <a:lnTo>
                    <a:pt x="1376768" y="1571434"/>
                  </a:lnTo>
                  <a:lnTo>
                    <a:pt x="1424038" y="1559915"/>
                  </a:lnTo>
                  <a:lnTo>
                    <a:pt x="1470228" y="1546034"/>
                  </a:lnTo>
                  <a:lnTo>
                    <a:pt x="1515224" y="1529892"/>
                  </a:lnTo>
                  <a:lnTo>
                    <a:pt x="1558963" y="1511528"/>
                  </a:lnTo>
                  <a:lnTo>
                    <a:pt x="1601355" y="1491043"/>
                  </a:lnTo>
                  <a:lnTo>
                    <a:pt x="1642338" y="1468501"/>
                  </a:lnTo>
                  <a:lnTo>
                    <a:pt x="1681810" y="1443977"/>
                  </a:lnTo>
                  <a:lnTo>
                    <a:pt x="1719694" y="1417535"/>
                  </a:lnTo>
                  <a:lnTo>
                    <a:pt x="1755902" y="1389278"/>
                  </a:lnTo>
                  <a:lnTo>
                    <a:pt x="1790369" y="1359255"/>
                  </a:lnTo>
                  <a:lnTo>
                    <a:pt x="1823021" y="1327556"/>
                  </a:lnTo>
                  <a:lnTo>
                    <a:pt x="1853742" y="1294244"/>
                  </a:lnTo>
                  <a:lnTo>
                    <a:pt x="1882482" y="1259395"/>
                  </a:lnTo>
                  <a:lnTo>
                    <a:pt x="1909152" y="1223098"/>
                  </a:lnTo>
                  <a:lnTo>
                    <a:pt x="1933663" y="1185405"/>
                  </a:lnTo>
                  <a:lnTo>
                    <a:pt x="1955939" y="1146416"/>
                  </a:lnTo>
                  <a:lnTo>
                    <a:pt x="1975904" y="1106182"/>
                  </a:lnTo>
                  <a:lnTo>
                    <a:pt x="1993455" y="1064793"/>
                  </a:lnTo>
                  <a:lnTo>
                    <a:pt x="2008543" y="1022324"/>
                  </a:lnTo>
                  <a:lnTo>
                    <a:pt x="2021065" y="978839"/>
                  </a:lnTo>
                  <a:lnTo>
                    <a:pt x="2030945" y="934415"/>
                  </a:lnTo>
                  <a:lnTo>
                    <a:pt x="2038108" y="889139"/>
                  </a:lnTo>
                  <a:lnTo>
                    <a:pt x="2042464" y="843076"/>
                  </a:lnTo>
                  <a:lnTo>
                    <a:pt x="2043938" y="796290"/>
                  </a:lnTo>
                  <a:close/>
                </a:path>
                <a:path w="2357120" h="2655570">
                  <a:moveTo>
                    <a:pt x="2356612" y="2064766"/>
                  </a:moveTo>
                  <a:lnTo>
                    <a:pt x="0" y="2064766"/>
                  </a:lnTo>
                  <a:lnTo>
                    <a:pt x="0" y="2655062"/>
                  </a:lnTo>
                  <a:lnTo>
                    <a:pt x="2356612" y="2655062"/>
                  </a:lnTo>
                  <a:lnTo>
                    <a:pt x="2356612" y="2064766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909682" y="152145"/>
              <a:ext cx="1731645" cy="1592580"/>
            </a:xfrm>
            <a:custGeom>
              <a:avLst/>
              <a:gdLst/>
              <a:ahLst/>
              <a:cxnLst/>
              <a:rect l="l" t="t" r="r" b="b"/>
              <a:pathLst>
                <a:path w="1731645" h="1592580">
                  <a:moveTo>
                    <a:pt x="0" y="796289"/>
                  </a:moveTo>
                  <a:lnTo>
                    <a:pt x="1469" y="749499"/>
                  </a:lnTo>
                  <a:lnTo>
                    <a:pt x="5824" y="703421"/>
                  </a:lnTo>
                  <a:lnTo>
                    <a:pt x="12982" y="658130"/>
                  </a:lnTo>
                  <a:lnTo>
                    <a:pt x="22864" y="613701"/>
                  </a:lnTo>
                  <a:lnTo>
                    <a:pt x="35386" y="570207"/>
                  </a:lnTo>
                  <a:lnTo>
                    <a:pt x="50469" y="527725"/>
                  </a:lnTo>
                  <a:lnTo>
                    <a:pt x="68030" y="486328"/>
                  </a:lnTo>
                  <a:lnTo>
                    <a:pt x="87989" y="446092"/>
                  </a:lnTo>
                  <a:lnTo>
                    <a:pt x="110264" y="407090"/>
                  </a:lnTo>
                  <a:lnTo>
                    <a:pt x="134774" y="369398"/>
                  </a:lnTo>
                  <a:lnTo>
                    <a:pt x="161438" y="333090"/>
                  </a:lnTo>
                  <a:lnTo>
                    <a:pt x="190174" y="298241"/>
                  </a:lnTo>
                  <a:lnTo>
                    <a:pt x="220902" y="264926"/>
                  </a:lnTo>
                  <a:lnTo>
                    <a:pt x="253539" y="233219"/>
                  </a:lnTo>
                  <a:lnTo>
                    <a:pt x="288005" y="203195"/>
                  </a:lnTo>
                  <a:lnTo>
                    <a:pt x="324219" y="174928"/>
                  </a:lnTo>
                  <a:lnTo>
                    <a:pt x="362099" y="148494"/>
                  </a:lnTo>
                  <a:lnTo>
                    <a:pt x="401564" y="123967"/>
                  </a:lnTo>
                  <a:lnTo>
                    <a:pt x="442532" y="101421"/>
                  </a:lnTo>
                  <a:lnTo>
                    <a:pt x="484923" y="80931"/>
                  </a:lnTo>
                  <a:lnTo>
                    <a:pt x="528655" y="62573"/>
                  </a:lnTo>
                  <a:lnTo>
                    <a:pt x="573647" y="46420"/>
                  </a:lnTo>
                  <a:lnTo>
                    <a:pt x="619817" y="32547"/>
                  </a:lnTo>
                  <a:lnTo>
                    <a:pt x="667085" y="21029"/>
                  </a:lnTo>
                  <a:lnTo>
                    <a:pt x="715369" y="11941"/>
                  </a:lnTo>
                  <a:lnTo>
                    <a:pt x="764588" y="5356"/>
                  </a:lnTo>
                  <a:lnTo>
                    <a:pt x="814660" y="1351"/>
                  </a:lnTo>
                  <a:lnTo>
                    <a:pt x="865505" y="0"/>
                  </a:lnTo>
                  <a:lnTo>
                    <a:pt x="916362" y="1351"/>
                  </a:lnTo>
                  <a:lnTo>
                    <a:pt x="966447" y="5356"/>
                  </a:lnTo>
                  <a:lnTo>
                    <a:pt x="1015677" y="11941"/>
                  </a:lnTo>
                  <a:lnTo>
                    <a:pt x="1063971" y="21029"/>
                  </a:lnTo>
                  <a:lnTo>
                    <a:pt x="1111248" y="32547"/>
                  </a:lnTo>
                  <a:lnTo>
                    <a:pt x="1157428" y="46420"/>
                  </a:lnTo>
                  <a:lnTo>
                    <a:pt x="1202428" y="62573"/>
                  </a:lnTo>
                  <a:lnTo>
                    <a:pt x="1246167" y="80931"/>
                  </a:lnTo>
                  <a:lnTo>
                    <a:pt x="1288564" y="101421"/>
                  </a:lnTo>
                  <a:lnTo>
                    <a:pt x="1329539" y="123967"/>
                  </a:lnTo>
                  <a:lnTo>
                    <a:pt x="1369009" y="148494"/>
                  </a:lnTo>
                  <a:lnTo>
                    <a:pt x="1406893" y="174928"/>
                  </a:lnTo>
                  <a:lnTo>
                    <a:pt x="1443111" y="203195"/>
                  </a:lnTo>
                  <a:lnTo>
                    <a:pt x="1477581" y="233219"/>
                  </a:lnTo>
                  <a:lnTo>
                    <a:pt x="1510222" y="264926"/>
                  </a:lnTo>
                  <a:lnTo>
                    <a:pt x="1540952" y="298241"/>
                  </a:lnTo>
                  <a:lnTo>
                    <a:pt x="1569691" y="333090"/>
                  </a:lnTo>
                  <a:lnTo>
                    <a:pt x="1596356" y="369398"/>
                  </a:lnTo>
                  <a:lnTo>
                    <a:pt x="1620868" y="407090"/>
                  </a:lnTo>
                  <a:lnTo>
                    <a:pt x="1643144" y="446092"/>
                  </a:lnTo>
                  <a:lnTo>
                    <a:pt x="1663104" y="486328"/>
                  </a:lnTo>
                  <a:lnTo>
                    <a:pt x="1680666" y="527725"/>
                  </a:lnTo>
                  <a:lnTo>
                    <a:pt x="1695749" y="570207"/>
                  </a:lnTo>
                  <a:lnTo>
                    <a:pt x="1708272" y="613701"/>
                  </a:lnTo>
                  <a:lnTo>
                    <a:pt x="1718153" y="658130"/>
                  </a:lnTo>
                  <a:lnTo>
                    <a:pt x="1725312" y="703421"/>
                  </a:lnTo>
                  <a:lnTo>
                    <a:pt x="1729667" y="749499"/>
                  </a:lnTo>
                  <a:lnTo>
                    <a:pt x="1731137" y="796289"/>
                  </a:lnTo>
                  <a:lnTo>
                    <a:pt x="1729667" y="843067"/>
                  </a:lnTo>
                  <a:lnTo>
                    <a:pt x="1725312" y="889133"/>
                  </a:lnTo>
                  <a:lnTo>
                    <a:pt x="1718153" y="934412"/>
                  </a:lnTo>
                  <a:lnTo>
                    <a:pt x="1708272" y="978831"/>
                  </a:lnTo>
                  <a:lnTo>
                    <a:pt x="1695749" y="1022315"/>
                  </a:lnTo>
                  <a:lnTo>
                    <a:pt x="1680666" y="1064789"/>
                  </a:lnTo>
                  <a:lnTo>
                    <a:pt x="1663104" y="1106177"/>
                  </a:lnTo>
                  <a:lnTo>
                    <a:pt x="1643144" y="1146407"/>
                  </a:lnTo>
                  <a:lnTo>
                    <a:pt x="1620868" y="1185402"/>
                  </a:lnTo>
                  <a:lnTo>
                    <a:pt x="1596356" y="1223088"/>
                  </a:lnTo>
                  <a:lnTo>
                    <a:pt x="1569691" y="1259390"/>
                  </a:lnTo>
                  <a:lnTo>
                    <a:pt x="1540952" y="1294234"/>
                  </a:lnTo>
                  <a:lnTo>
                    <a:pt x="1510222" y="1327545"/>
                  </a:lnTo>
                  <a:lnTo>
                    <a:pt x="1477581" y="1359249"/>
                  </a:lnTo>
                  <a:lnTo>
                    <a:pt x="1443111" y="1389270"/>
                  </a:lnTo>
                  <a:lnTo>
                    <a:pt x="1406893" y="1417534"/>
                  </a:lnTo>
                  <a:lnTo>
                    <a:pt x="1369009" y="1443966"/>
                  </a:lnTo>
                  <a:lnTo>
                    <a:pt x="1329539" y="1468491"/>
                  </a:lnTo>
                  <a:lnTo>
                    <a:pt x="1288564" y="1491035"/>
                  </a:lnTo>
                  <a:lnTo>
                    <a:pt x="1246167" y="1511524"/>
                  </a:lnTo>
                  <a:lnTo>
                    <a:pt x="1202428" y="1529881"/>
                  </a:lnTo>
                  <a:lnTo>
                    <a:pt x="1157428" y="1546034"/>
                  </a:lnTo>
                  <a:lnTo>
                    <a:pt x="1111248" y="1559906"/>
                  </a:lnTo>
                  <a:lnTo>
                    <a:pt x="1063971" y="1571423"/>
                  </a:lnTo>
                  <a:lnTo>
                    <a:pt x="1015677" y="1580512"/>
                  </a:lnTo>
                  <a:lnTo>
                    <a:pt x="966447" y="1587096"/>
                  </a:lnTo>
                  <a:lnTo>
                    <a:pt x="916362" y="1591101"/>
                  </a:lnTo>
                  <a:lnTo>
                    <a:pt x="865505" y="1592452"/>
                  </a:lnTo>
                  <a:lnTo>
                    <a:pt x="814660" y="1591101"/>
                  </a:lnTo>
                  <a:lnTo>
                    <a:pt x="764588" y="1587096"/>
                  </a:lnTo>
                  <a:lnTo>
                    <a:pt x="715369" y="1580512"/>
                  </a:lnTo>
                  <a:lnTo>
                    <a:pt x="667085" y="1571423"/>
                  </a:lnTo>
                  <a:lnTo>
                    <a:pt x="619817" y="1559906"/>
                  </a:lnTo>
                  <a:lnTo>
                    <a:pt x="573647" y="1546034"/>
                  </a:lnTo>
                  <a:lnTo>
                    <a:pt x="528655" y="1529881"/>
                  </a:lnTo>
                  <a:lnTo>
                    <a:pt x="484923" y="1511524"/>
                  </a:lnTo>
                  <a:lnTo>
                    <a:pt x="442532" y="1491035"/>
                  </a:lnTo>
                  <a:lnTo>
                    <a:pt x="401564" y="1468491"/>
                  </a:lnTo>
                  <a:lnTo>
                    <a:pt x="362099" y="1443966"/>
                  </a:lnTo>
                  <a:lnTo>
                    <a:pt x="324219" y="1417534"/>
                  </a:lnTo>
                  <a:lnTo>
                    <a:pt x="288005" y="1389270"/>
                  </a:lnTo>
                  <a:lnTo>
                    <a:pt x="253539" y="1359249"/>
                  </a:lnTo>
                  <a:lnTo>
                    <a:pt x="220902" y="1327545"/>
                  </a:lnTo>
                  <a:lnTo>
                    <a:pt x="190174" y="1294234"/>
                  </a:lnTo>
                  <a:lnTo>
                    <a:pt x="161438" y="1259390"/>
                  </a:lnTo>
                  <a:lnTo>
                    <a:pt x="134774" y="1223088"/>
                  </a:lnTo>
                  <a:lnTo>
                    <a:pt x="110264" y="1185402"/>
                  </a:lnTo>
                  <a:lnTo>
                    <a:pt x="87989" y="1146407"/>
                  </a:lnTo>
                  <a:lnTo>
                    <a:pt x="68030" y="1106177"/>
                  </a:lnTo>
                  <a:lnTo>
                    <a:pt x="50469" y="1064789"/>
                  </a:lnTo>
                  <a:lnTo>
                    <a:pt x="35386" y="1022315"/>
                  </a:lnTo>
                  <a:lnTo>
                    <a:pt x="22864" y="978831"/>
                  </a:lnTo>
                  <a:lnTo>
                    <a:pt x="12982" y="934412"/>
                  </a:lnTo>
                  <a:lnTo>
                    <a:pt x="5824" y="889133"/>
                  </a:lnTo>
                  <a:lnTo>
                    <a:pt x="1469" y="843067"/>
                  </a:lnTo>
                  <a:lnTo>
                    <a:pt x="0" y="796289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790423" y="3265804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5">
                  <a:moveTo>
                    <a:pt x="915543" y="0"/>
                  </a:moveTo>
                  <a:lnTo>
                    <a:pt x="863582" y="1216"/>
                  </a:lnTo>
                  <a:lnTo>
                    <a:pt x="812383" y="4822"/>
                  </a:lnTo>
                  <a:lnTo>
                    <a:pt x="762023" y="10753"/>
                  </a:lnTo>
                  <a:lnTo>
                    <a:pt x="712578" y="18944"/>
                  </a:lnTo>
                  <a:lnTo>
                    <a:pt x="664126" y="29330"/>
                  </a:lnTo>
                  <a:lnTo>
                    <a:pt x="616745" y="41847"/>
                  </a:lnTo>
                  <a:lnTo>
                    <a:pt x="570511" y="56429"/>
                  </a:lnTo>
                  <a:lnTo>
                    <a:pt x="525502" y="73012"/>
                  </a:lnTo>
                  <a:lnTo>
                    <a:pt x="481794" y="91531"/>
                  </a:lnTo>
                  <a:lnTo>
                    <a:pt x="439466" y="111921"/>
                  </a:lnTo>
                  <a:lnTo>
                    <a:pt x="398595" y="134117"/>
                  </a:lnTo>
                  <a:lnTo>
                    <a:pt x="359257" y="158054"/>
                  </a:lnTo>
                  <a:lnTo>
                    <a:pt x="321530" y="183668"/>
                  </a:lnTo>
                  <a:lnTo>
                    <a:pt x="285491" y="210894"/>
                  </a:lnTo>
                  <a:lnTo>
                    <a:pt x="251217" y="239667"/>
                  </a:lnTo>
                  <a:lnTo>
                    <a:pt x="218786" y="269921"/>
                  </a:lnTo>
                  <a:lnTo>
                    <a:pt x="188275" y="301593"/>
                  </a:lnTo>
                  <a:lnTo>
                    <a:pt x="159760" y="334618"/>
                  </a:lnTo>
                  <a:lnTo>
                    <a:pt x="133321" y="368930"/>
                  </a:lnTo>
                  <a:lnTo>
                    <a:pt x="109032" y="404464"/>
                  </a:lnTo>
                  <a:lnTo>
                    <a:pt x="86973" y="441157"/>
                  </a:lnTo>
                  <a:lnTo>
                    <a:pt x="67219" y="478943"/>
                  </a:lnTo>
                  <a:lnTo>
                    <a:pt x="49849" y="517757"/>
                  </a:lnTo>
                  <a:lnTo>
                    <a:pt x="34939" y="557534"/>
                  </a:lnTo>
                  <a:lnTo>
                    <a:pt x="22567" y="598210"/>
                  </a:lnTo>
                  <a:lnTo>
                    <a:pt x="12809" y="639720"/>
                  </a:lnTo>
                  <a:lnTo>
                    <a:pt x="5744" y="681999"/>
                  </a:lnTo>
                  <a:lnTo>
                    <a:pt x="1449" y="724981"/>
                  </a:lnTo>
                  <a:lnTo>
                    <a:pt x="0" y="768604"/>
                  </a:lnTo>
                  <a:lnTo>
                    <a:pt x="1449" y="812226"/>
                  </a:lnTo>
                  <a:lnTo>
                    <a:pt x="5744" y="855210"/>
                  </a:lnTo>
                  <a:lnTo>
                    <a:pt x="12809" y="897491"/>
                  </a:lnTo>
                  <a:lnTo>
                    <a:pt x="22567" y="939003"/>
                  </a:lnTo>
                  <a:lnTo>
                    <a:pt x="34939" y="979683"/>
                  </a:lnTo>
                  <a:lnTo>
                    <a:pt x="49849" y="1019464"/>
                  </a:lnTo>
                  <a:lnTo>
                    <a:pt x="67219" y="1058283"/>
                  </a:lnTo>
                  <a:lnTo>
                    <a:pt x="86973" y="1096074"/>
                  </a:lnTo>
                  <a:lnTo>
                    <a:pt x="109032" y="1132772"/>
                  </a:lnTo>
                  <a:lnTo>
                    <a:pt x="133321" y="1168312"/>
                  </a:lnTo>
                  <a:lnTo>
                    <a:pt x="159760" y="1202630"/>
                  </a:lnTo>
                  <a:lnTo>
                    <a:pt x="188275" y="1235661"/>
                  </a:lnTo>
                  <a:lnTo>
                    <a:pt x="218786" y="1267339"/>
                  </a:lnTo>
                  <a:lnTo>
                    <a:pt x="251217" y="1297600"/>
                  </a:lnTo>
                  <a:lnTo>
                    <a:pt x="285491" y="1326380"/>
                  </a:lnTo>
                  <a:lnTo>
                    <a:pt x="321530" y="1353612"/>
                  </a:lnTo>
                  <a:lnTo>
                    <a:pt x="359257" y="1379232"/>
                  </a:lnTo>
                  <a:lnTo>
                    <a:pt x="398595" y="1403176"/>
                  </a:lnTo>
                  <a:lnTo>
                    <a:pt x="439466" y="1425378"/>
                  </a:lnTo>
                  <a:lnTo>
                    <a:pt x="481794" y="1445774"/>
                  </a:lnTo>
                  <a:lnTo>
                    <a:pt x="525502" y="1464298"/>
                  </a:lnTo>
                  <a:lnTo>
                    <a:pt x="570511" y="1480886"/>
                  </a:lnTo>
                  <a:lnTo>
                    <a:pt x="616745" y="1495473"/>
                  </a:lnTo>
                  <a:lnTo>
                    <a:pt x="664126" y="1507994"/>
                  </a:lnTo>
                  <a:lnTo>
                    <a:pt x="712578" y="1518383"/>
                  </a:lnTo>
                  <a:lnTo>
                    <a:pt x="762023" y="1526577"/>
                  </a:lnTo>
                  <a:lnTo>
                    <a:pt x="812383" y="1532510"/>
                  </a:lnTo>
                  <a:lnTo>
                    <a:pt x="863582" y="1536118"/>
                  </a:lnTo>
                  <a:lnTo>
                    <a:pt x="915543" y="1537335"/>
                  </a:lnTo>
                  <a:lnTo>
                    <a:pt x="967490" y="1536118"/>
                  </a:lnTo>
                  <a:lnTo>
                    <a:pt x="1018677" y="1532510"/>
                  </a:lnTo>
                  <a:lnTo>
                    <a:pt x="1069027" y="1526577"/>
                  </a:lnTo>
                  <a:lnTo>
                    <a:pt x="1118461" y="1518383"/>
                  </a:lnTo>
                  <a:lnTo>
                    <a:pt x="1166904" y="1507994"/>
                  </a:lnTo>
                  <a:lnTo>
                    <a:pt x="1214276" y="1495473"/>
                  </a:lnTo>
                  <a:lnTo>
                    <a:pt x="1260502" y="1480886"/>
                  </a:lnTo>
                  <a:lnTo>
                    <a:pt x="1305504" y="1464298"/>
                  </a:lnTo>
                  <a:lnTo>
                    <a:pt x="1349205" y="1445774"/>
                  </a:lnTo>
                  <a:lnTo>
                    <a:pt x="1391527" y="1425378"/>
                  </a:lnTo>
                  <a:lnTo>
                    <a:pt x="1432394" y="1403176"/>
                  </a:lnTo>
                  <a:lnTo>
                    <a:pt x="1471727" y="1379232"/>
                  </a:lnTo>
                  <a:lnTo>
                    <a:pt x="1509450" y="1353612"/>
                  </a:lnTo>
                  <a:lnTo>
                    <a:pt x="1545485" y="1326380"/>
                  </a:lnTo>
                  <a:lnTo>
                    <a:pt x="1579755" y="1297600"/>
                  </a:lnTo>
                  <a:lnTo>
                    <a:pt x="1612184" y="1267339"/>
                  </a:lnTo>
                  <a:lnTo>
                    <a:pt x="1642692" y="1235661"/>
                  </a:lnTo>
                  <a:lnTo>
                    <a:pt x="1671204" y="1202630"/>
                  </a:lnTo>
                  <a:lnTo>
                    <a:pt x="1697643" y="1168312"/>
                  </a:lnTo>
                  <a:lnTo>
                    <a:pt x="1721930" y="1132772"/>
                  </a:lnTo>
                  <a:lnTo>
                    <a:pt x="1743988" y="1096074"/>
                  </a:lnTo>
                  <a:lnTo>
                    <a:pt x="1763741" y="1058283"/>
                  </a:lnTo>
                  <a:lnTo>
                    <a:pt x="1781110" y="1019464"/>
                  </a:lnTo>
                  <a:lnTo>
                    <a:pt x="1796020" y="979683"/>
                  </a:lnTo>
                  <a:lnTo>
                    <a:pt x="1808392" y="939003"/>
                  </a:lnTo>
                  <a:lnTo>
                    <a:pt x="1818149" y="897491"/>
                  </a:lnTo>
                  <a:lnTo>
                    <a:pt x="1825214" y="855210"/>
                  </a:lnTo>
                  <a:lnTo>
                    <a:pt x="1829509" y="812226"/>
                  </a:lnTo>
                  <a:lnTo>
                    <a:pt x="1830958" y="768604"/>
                  </a:lnTo>
                  <a:lnTo>
                    <a:pt x="1829509" y="724981"/>
                  </a:lnTo>
                  <a:lnTo>
                    <a:pt x="1825214" y="681999"/>
                  </a:lnTo>
                  <a:lnTo>
                    <a:pt x="1818149" y="639720"/>
                  </a:lnTo>
                  <a:lnTo>
                    <a:pt x="1808392" y="598210"/>
                  </a:lnTo>
                  <a:lnTo>
                    <a:pt x="1796020" y="557534"/>
                  </a:lnTo>
                  <a:lnTo>
                    <a:pt x="1781110" y="517757"/>
                  </a:lnTo>
                  <a:lnTo>
                    <a:pt x="1763741" y="478943"/>
                  </a:lnTo>
                  <a:lnTo>
                    <a:pt x="1743988" y="441157"/>
                  </a:lnTo>
                  <a:lnTo>
                    <a:pt x="1721930" y="404464"/>
                  </a:lnTo>
                  <a:lnTo>
                    <a:pt x="1697643" y="368930"/>
                  </a:lnTo>
                  <a:lnTo>
                    <a:pt x="1671204" y="334618"/>
                  </a:lnTo>
                  <a:lnTo>
                    <a:pt x="1642692" y="301593"/>
                  </a:lnTo>
                  <a:lnTo>
                    <a:pt x="1612184" y="269921"/>
                  </a:lnTo>
                  <a:lnTo>
                    <a:pt x="1579755" y="239667"/>
                  </a:lnTo>
                  <a:lnTo>
                    <a:pt x="1545485" y="210894"/>
                  </a:lnTo>
                  <a:lnTo>
                    <a:pt x="1509450" y="183668"/>
                  </a:lnTo>
                  <a:lnTo>
                    <a:pt x="1471727" y="158054"/>
                  </a:lnTo>
                  <a:lnTo>
                    <a:pt x="1432394" y="134117"/>
                  </a:lnTo>
                  <a:lnTo>
                    <a:pt x="1391527" y="111921"/>
                  </a:lnTo>
                  <a:lnTo>
                    <a:pt x="1349205" y="91531"/>
                  </a:lnTo>
                  <a:lnTo>
                    <a:pt x="1305504" y="73012"/>
                  </a:lnTo>
                  <a:lnTo>
                    <a:pt x="1260502" y="56429"/>
                  </a:lnTo>
                  <a:lnTo>
                    <a:pt x="1214276" y="41847"/>
                  </a:lnTo>
                  <a:lnTo>
                    <a:pt x="1166904" y="29330"/>
                  </a:lnTo>
                  <a:lnTo>
                    <a:pt x="1118461" y="18944"/>
                  </a:lnTo>
                  <a:lnTo>
                    <a:pt x="1069027" y="10753"/>
                  </a:lnTo>
                  <a:lnTo>
                    <a:pt x="1018677" y="4822"/>
                  </a:lnTo>
                  <a:lnTo>
                    <a:pt x="967490" y="1216"/>
                  </a:lnTo>
                  <a:lnTo>
                    <a:pt x="915543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790423" y="3265804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5">
                  <a:moveTo>
                    <a:pt x="0" y="768604"/>
                  </a:moveTo>
                  <a:lnTo>
                    <a:pt x="1449" y="724981"/>
                  </a:lnTo>
                  <a:lnTo>
                    <a:pt x="5744" y="681999"/>
                  </a:lnTo>
                  <a:lnTo>
                    <a:pt x="12809" y="639720"/>
                  </a:lnTo>
                  <a:lnTo>
                    <a:pt x="22567" y="598210"/>
                  </a:lnTo>
                  <a:lnTo>
                    <a:pt x="34939" y="557534"/>
                  </a:lnTo>
                  <a:lnTo>
                    <a:pt x="49849" y="517757"/>
                  </a:lnTo>
                  <a:lnTo>
                    <a:pt x="67219" y="478943"/>
                  </a:lnTo>
                  <a:lnTo>
                    <a:pt x="86973" y="441157"/>
                  </a:lnTo>
                  <a:lnTo>
                    <a:pt x="109032" y="404464"/>
                  </a:lnTo>
                  <a:lnTo>
                    <a:pt x="133321" y="368930"/>
                  </a:lnTo>
                  <a:lnTo>
                    <a:pt x="159760" y="334618"/>
                  </a:lnTo>
                  <a:lnTo>
                    <a:pt x="188275" y="301593"/>
                  </a:lnTo>
                  <a:lnTo>
                    <a:pt x="218786" y="269921"/>
                  </a:lnTo>
                  <a:lnTo>
                    <a:pt x="251217" y="239667"/>
                  </a:lnTo>
                  <a:lnTo>
                    <a:pt x="285491" y="210894"/>
                  </a:lnTo>
                  <a:lnTo>
                    <a:pt x="321530" y="183668"/>
                  </a:lnTo>
                  <a:lnTo>
                    <a:pt x="359257" y="158054"/>
                  </a:lnTo>
                  <a:lnTo>
                    <a:pt x="398595" y="134117"/>
                  </a:lnTo>
                  <a:lnTo>
                    <a:pt x="439466" y="111921"/>
                  </a:lnTo>
                  <a:lnTo>
                    <a:pt x="481794" y="91531"/>
                  </a:lnTo>
                  <a:lnTo>
                    <a:pt x="525502" y="73012"/>
                  </a:lnTo>
                  <a:lnTo>
                    <a:pt x="570511" y="56429"/>
                  </a:lnTo>
                  <a:lnTo>
                    <a:pt x="616745" y="41847"/>
                  </a:lnTo>
                  <a:lnTo>
                    <a:pt x="664126" y="29330"/>
                  </a:lnTo>
                  <a:lnTo>
                    <a:pt x="712578" y="18944"/>
                  </a:lnTo>
                  <a:lnTo>
                    <a:pt x="762023" y="10753"/>
                  </a:lnTo>
                  <a:lnTo>
                    <a:pt x="812383" y="4822"/>
                  </a:lnTo>
                  <a:lnTo>
                    <a:pt x="863582" y="1216"/>
                  </a:lnTo>
                  <a:lnTo>
                    <a:pt x="915543" y="0"/>
                  </a:lnTo>
                  <a:lnTo>
                    <a:pt x="967490" y="1216"/>
                  </a:lnTo>
                  <a:lnTo>
                    <a:pt x="1018677" y="4822"/>
                  </a:lnTo>
                  <a:lnTo>
                    <a:pt x="1069027" y="10753"/>
                  </a:lnTo>
                  <a:lnTo>
                    <a:pt x="1118461" y="18944"/>
                  </a:lnTo>
                  <a:lnTo>
                    <a:pt x="1166904" y="29330"/>
                  </a:lnTo>
                  <a:lnTo>
                    <a:pt x="1214276" y="41847"/>
                  </a:lnTo>
                  <a:lnTo>
                    <a:pt x="1260502" y="56429"/>
                  </a:lnTo>
                  <a:lnTo>
                    <a:pt x="1305504" y="73012"/>
                  </a:lnTo>
                  <a:lnTo>
                    <a:pt x="1349205" y="91531"/>
                  </a:lnTo>
                  <a:lnTo>
                    <a:pt x="1391527" y="111921"/>
                  </a:lnTo>
                  <a:lnTo>
                    <a:pt x="1432394" y="134117"/>
                  </a:lnTo>
                  <a:lnTo>
                    <a:pt x="1471727" y="158054"/>
                  </a:lnTo>
                  <a:lnTo>
                    <a:pt x="1509450" y="183668"/>
                  </a:lnTo>
                  <a:lnTo>
                    <a:pt x="1545485" y="210894"/>
                  </a:lnTo>
                  <a:lnTo>
                    <a:pt x="1579755" y="239667"/>
                  </a:lnTo>
                  <a:lnTo>
                    <a:pt x="1612184" y="269921"/>
                  </a:lnTo>
                  <a:lnTo>
                    <a:pt x="1642692" y="301593"/>
                  </a:lnTo>
                  <a:lnTo>
                    <a:pt x="1671204" y="334618"/>
                  </a:lnTo>
                  <a:lnTo>
                    <a:pt x="1697643" y="368930"/>
                  </a:lnTo>
                  <a:lnTo>
                    <a:pt x="1721930" y="404464"/>
                  </a:lnTo>
                  <a:lnTo>
                    <a:pt x="1743988" y="441157"/>
                  </a:lnTo>
                  <a:lnTo>
                    <a:pt x="1763741" y="478943"/>
                  </a:lnTo>
                  <a:lnTo>
                    <a:pt x="1781110" y="517757"/>
                  </a:lnTo>
                  <a:lnTo>
                    <a:pt x="1796020" y="557534"/>
                  </a:lnTo>
                  <a:lnTo>
                    <a:pt x="1808392" y="598210"/>
                  </a:lnTo>
                  <a:lnTo>
                    <a:pt x="1818149" y="639720"/>
                  </a:lnTo>
                  <a:lnTo>
                    <a:pt x="1825214" y="681999"/>
                  </a:lnTo>
                  <a:lnTo>
                    <a:pt x="1829509" y="724981"/>
                  </a:lnTo>
                  <a:lnTo>
                    <a:pt x="1830958" y="768604"/>
                  </a:lnTo>
                  <a:lnTo>
                    <a:pt x="1829509" y="812226"/>
                  </a:lnTo>
                  <a:lnTo>
                    <a:pt x="1825214" y="855210"/>
                  </a:lnTo>
                  <a:lnTo>
                    <a:pt x="1818149" y="897491"/>
                  </a:lnTo>
                  <a:lnTo>
                    <a:pt x="1808392" y="939003"/>
                  </a:lnTo>
                  <a:lnTo>
                    <a:pt x="1796020" y="979683"/>
                  </a:lnTo>
                  <a:lnTo>
                    <a:pt x="1781110" y="1019464"/>
                  </a:lnTo>
                  <a:lnTo>
                    <a:pt x="1763741" y="1058283"/>
                  </a:lnTo>
                  <a:lnTo>
                    <a:pt x="1743988" y="1096074"/>
                  </a:lnTo>
                  <a:lnTo>
                    <a:pt x="1721930" y="1132772"/>
                  </a:lnTo>
                  <a:lnTo>
                    <a:pt x="1697643" y="1168312"/>
                  </a:lnTo>
                  <a:lnTo>
                    <a:pt x="1671204" y="1202630"/>
                  </a:lnTo>
                  <a:lnTo>
                    <a:pt x="1642692" y="1235661"/>
                  </a:lnTo>
                  <a:lnTo>
                    <a:pt x="1612184" y="1267339"/>
                  </a:lnTo>
                  <a:lnTo>
                    <a:pt x="1579755" y="1297600"/>
                  </a:lnTo>
                  <a:lnTo>
                    <a:pt x="1545485" y="1326380"/>
                  </a:lnTo>
                  <a:lnTo>
                    <a:pt x="1509450" y="1353612"/>
                  </a:lnTo>
                  <a:lnTo>
                    <a:pt x="1471727" y="1379232"/>
                  </a:lnTo>
                  <a:lnTo>
                    <a:pt x="1432394" y="1403176"/>
                  </a:lnTo>
                  <a:lnTo>
                    <a:pt x="1391527" y="1425378"/>
                  </a:lnTo>
                  <a:lnTo>
                    <a:pt x="1349205" y="1445774"/>
                  </a:lnTo>
                  <a:lnTo>
                    <a:pt x="1305504" y="1464298"/>
                  </a:lnTo>
                  <a:lnTo>
                    <a:pt x="1260502" y="1480886"/>
                  </a:lnTo>
                  <a:lnTo>
                    <a:pt x="1214276" y="1495473"/>
                  </a:lnTo>
                  <a:lnTo>
                    <a:pt x="1166904" y="1507994"/>
                  </a:lnTo>
                  <a:lnTo>
                    <a:pt x="1118461" y="1518383"/>
                  </a:lnTo>
                  <a:lnTo>
                    <a:pt x="1069027" y="1526577"/>
                  </a:lnTo>
                  <a:lnTo>
                    <a:pt x="1018677" y="1532510"/>
                  </a:lnTo>
                  <a:lnTo>
                    <a:pt x="967490" y="1536118"/>
                  </a:lnTo>
                  <a:lnTo>
                    <a:pt x="915543" y="1537335"/>
                  </a:lnTo>
                  <a:lnTo>
                    <a:pt x="863582" y="1536118"/>
                  </a:lnTo>
                  <a:lnTo>
                    <a:pt x="812383" y="1532510"/>
                  </a:lnTo>
                  <a:lnTo>
                    <a:pt x="762023" y="1526577"/>
                  </a:lnTo>
                  <a:lnTo>
                    <a:pt x="712578" y="1518383"/>
                  </a:lnTo>
                  <a:lnTo>
                    <a:pt x="664126" y="1507994"/>
                  </a:lnTo>
                  <a:lnTo>
                    <a:pt x="616745" y="1495473"/>
                  </a:lnTo>
                  <a:lnTo>
                    <a:pt x="570511" y="1480886"/>
                  </a:lnTo>
                  <a:lnTo>
                    <a:pt x="525502" y="1464298"/>
                  </a:lnTo>
                  <a:lnTo>
                    <a:pt x="481794" y="1445774"/>
                  </a:lnTo>
                  <a:lnTo>
                    <a:pt x="439466" y="1425378"/>
                  </a:lnTo>
                  <a:lnTo>
                    <a:pt x="398595" y="1403176"/>
                  </a:lnTo>
                  <a:lnTo>
                    <a:pt x="359257" y="1379232"/>
                  </a:lnTo>
                  <a:lnTo>
                    <a:pt x="321530" y="1353612"/>
                  </a:lnTo>
                  <a:lnTo>
                    <a:pt x="285491" y="1326380"/>
                  </a:lnTo>
                  <a:lnTo>
                    <a:pt x="251217" y="1297600"/>
                  </a:lnTo>
                  <a:lnTo>
                    <a:pt x="218786" y="1267339"/>
                  </a:lnTo>
                  <a:lnTo>
                    <a:pt x="188275" y="1235661"/>
                  </a:lnTo>
                  <a:lnTo>
                    <a:pt x="159760" y="1202630"/>
                  </a:lnTo>
                  <a:lnTo>
                    <a:pt x="133321" y="1168312"/>
                  </a:lnTo>
                  <a:lnTo>
                    <a:pt x="109032" y="1132772"/>
                  </a:lnTo>
                  <a:lnTo>
                    <a:pt x="86973" y="1096074"/>
                  </a:lnTo>
                  <a:lnTo>
                    <a:pt x="67219" y="1058283"/>
                  </a:lnTo>
                  <a:lnTo>
                    <a:pt x="49849" y="1019464"/>
                  </a:lnTo>
                  <a:lnTo>
                    <a:pt x="34939" y="979683"/>
                  </a:lnTo>
                  <a:lnTo>
                    <a:pt x="22567" y="939003"/>
                  </a:lnTo>
                  <a:lnTo>
                    <a:pt x="12809" y="897491"/>
                  </a:lnTo>
                  <a:lnTo>
                    <a:pt x="5744" y="855210"/>
                  </a:lnTo>
                  <a:lnTo>
                    <a:pt x="1449" y="812226"/>
                  </a:lnTo>
                  <a:lnTo>
                    <a:pt x="0" y="768604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933056" y="3255137"/>
              <a:ext cx="1831339" cy="1537970"/>
            </a:xfrm>
            <a:custGeom>
              <a:avLst/>
              <a:gdLst/>
              <a:ahLst/>
              <a:cxnLst/>
              <a:rect l="l" t="t" r="r" b="b"/>
              <a:pathLst>
                <a:path w="1831340" h="1537970">
                  <a:moveTo>
                    <a:pt x="915543" y="0"/>
                  </a:moveTo>
                  <a:lnTo>
                    <a:pt x="863594" y="1216"/>
                  </a:lnTo>
                  <a:lnTo>
                    <a:pt x="812406" y="4824"/>
                  </a:lnTo>
                  <a:lnTo>
                    <a:pt x="762054" y="10757"/>
                  </a:lnTo>
                  <a:lnTo>
                    <a:pt x="712617" y="18951"/>
                  </a:lnTo>
                  <a:lnTo>
                    <a:pt x="664171" y="29340"/>
                  </a:lnTo>
                  <a:lnTo>
                    <a:pt x="616794" y="41861"/>
                  </a:lnTo>
                  <a:lnTo>
                    <a:pt x="570564" y="56448"/>
                  </a:lnTo>
                  <a:lnTo>
                    <a:pt x="525557" y="73036"/>
                  </a:lnTo>
                  <a:lnTo>
                    <a:pt x="481851" y="91560"/>
                  </a:lnTo>
                  <a:lnTo>
                    <a:pt x="439523" y="111956"/>
                  </a:lnTo>
                  <a:lnTo>
                    <a:pt x="398650" y="134158"/>
                  </a:lnTo>
                  <a:lnTo>
                    <a:pt x="359311" y="158102"/>
                  </a:lnTo>
                  <a:lnTo>
                    <a:pt x="321582" y="183722"/>
                  </a:lnTo>
                  <a:lnTo>
                    <a:pt x="285540" y="210954"/>
                  </a:lnTo>
                  <a:lnTo>
                    <a:pt x="251263" y="239734"/>
                  </a:lnTo>
                  <a:lnTo>
                    <a:pt x="218828" y="269995"/>
                  </a:lnTo>
                  <a:lnTo>
                    <a:pt x="188313" y="301673"/>
                  </a:lnTo>
                  <a:lnTo>
                    <a:pt x="159794" y="334704"/>
                  </a:lnTo>
                  <a:lnTo>
                    <a:pt x="133350" y="369022"/>
                  </a:lnTo>
                  <a:lnTo>
                    <a:pt x="109058" y="404562"/>
                  </a:lnTo>
                  <a:lnTo>
                    <a:pt x="86994" y="441260"/>
                  </a:lnTo>
                  <a:lnTo>
                    <a:pt x="67236" y="479051"/>
                  </a:lnTo>
                  <a:lnTo>
                    <a:pt x="49862" y="517870"/>
                  </a:lnTo>
                  <a:lnTo>
                    <a:pt x="34948" y="557651"/>
                  </a:lnTo>
                  <a:lnTo>
                    <a:pt x="22573" y="598331"/>
                  </a:lnTo>
                  <a:lnTo>
                    <a:pt x="12813" y="639843"/>
                  </a:lnTo>
                  <a:lnTo>
                    <a:pt x="5746" y="682124"/>
                  </a:lnTo>
                  <a:lnTo>
                    <a:pt x="1449" y="725108"/>
                  </a:lnTo>
                  <a:lnTo>
                    <a:pt x="0" y="768731"/>
                  </a:lnTo>
                  <a:lnTo>
                    <a:pt x="1449" y="812353"/>
                  </a:lnTo>
                  <a:lnTo>
                    <a:pt x="5746" y="855337"/>
                  </a:lnTo>
                  <a:lnTo>
                    <a:pt x="12813" y="897618"/>
                  </a:lnTo>
                  <a:lnTo>
                    <a:pt x="22573" y="939130"/>
                  </a:lnTo>
                  <a:lnTo>
                    <a:pt x="34948" y="979810"/>
                  </a:lnTo>
                  <a:lnTo>
                    <a:pt x="49862" y="1019591"/>
                  </a:lnTo>
                  <a:lnTo>
                    <a:pt x="67236" y="1058410"/>
                  </a:lnTo>
                  <a:lnTo>
                    <a:pt x="86994" y="1096201"/>
                  </a:lnTo>
                  <a:lnTo>
                    <a:pt x="109058" y="1132899"/>
                  </a:lnTo>
                  <a:lnTo>
                    <a:pt x="133350" y="1168439"/>
                  </a:lnTo>
                  <a:lnTo>
                    <a:pt x="159794" y="1202757"/>
                  </a:lnTo>
                  <a:lnTo>
                    <a:pt x="188313" y="1235788"/>
                  </a:lnTo>
                  <a:lnTo>
                    <a:pt x="218828" y="1267466"/>
                  </a:lnTo>
                  <a:lnTo>
                    <a:pt x="251263" y="1297727"/>
                  </a:lnTo>
                  <a:lnTo>
                    <a:pt x="285540" y="1326507"/>
                  </a:lnTo>
                  <a:lnTo>
                    <a:pt x="321582" y="1353739"/>
                  </a:lnTo>
                  <a:lnTo>
                    <a:pt x="359311" y="1379359"/>
                  </a:lnTo>
                  <a:lnTo>
                    <a:pt x="398650" y="1403303"/>
                  </a:lnTo>
                  <a:lnTo>
                    <a:pt x="439523" y="1425505"/>
                  </a:lnTo>
                  <a:lnTo>
                    <a:pt x="481851" y="1445901"/>
                  </a:lnTo>
                  <a:lnTo>
                    <a:pt x="525557" y="1464425"/>
                  </a:lnTo>
                  <a:lnTo>
                    <a:pt x="570564" y="1481013"/>
                  </a:lnTo>
                  <a:lnTo>
                    <a:pt x="616794" y="1495600"/>
                  </a:lnTo>
                  <a:lnTo>
                    <a:pt x="664171" y="1508121"/>
                  </a:lnTo>
                  <a:lnTo>
                    <a:pt x="712617" y="1518510"/>
                  </a:lnTo>
                  <a:lnTo>
                    <a:pt x="762054" y="1526704"/>
                  </a:lnTo>
                  <a:lnTo>
                    <a:pt x="812406" y="1532637"/>
                  </a:lnTo>
                  <a:lnTo>
                    <a:pt x="863594" y="1536245"/>
                  </a:lnTo>
                  <a:lnTo>
                    <a:pt x="915543" y="1537462"/>
                  </a:lnTo>
                  <a:lnTo>
                    <a:pt x="967490" y="1536245"/>
                  </a:lnTo>
                  <a:lnTo>
                    <a:pt x="1018677" y="1532637"/>
                  </a:lnTo>
                  <a:lnTo>
                    <a:pt x="1069027" y="1526704"/>
                  </a:lnTo>
                  <a:lnTo>
                    <a:pt x="1118461" y="1518510"/>
                  </a:lnTo>
                  <a:lnTo>
                    <a:pt x="1166904" y="1508121"/>
                  </a:lnTo>
                  <a:lnTo>
                    <a:pt x="1214276" y="1495600"/>
                  </a:lnTo>
                  <a:lnTo>
                    <a:pt x="1260502" y="1481013"/>
                  </a:lnTo>
                  <a:lnTo>
                    <a:pt x="1305504" y="1464425"/>
                  </a:lnTo>
                  <a:lnTo>
                    <a:pt x="1349205" y="1445901"/>
                  </a:lnTo>
                  <a:lnTo>
                    <a:pt x="1391527" y="1425505"/>
                  </a:lnTo>
                  <a:lnTo>
                    <a:pt x="1432394" y="1403303"/>
                  </a:lnTo>
                  <a:lnTo>
                    <a:pt x="1471727" y="1379359"/>
                  </a:lnTo>
                  <a:lnTo>
                    <a:pt x="1509450" y="1353739"/>
                  </a:lnTo>
                  <a:lnTo>
                    <a:pt x="1545485" y="1326507"/>
                  </a:lnTo>
                  <a:lnTo>
                    <a:pt x="1579755" y="1297727"/>
                  </a:lnTo>
                  <a:lnTo>
                    <a:pt x="1612184" y="1267466"/>
                  </a:lnTo>
                  <a:lnTo>
                    <a:pt x="1642692" y="1235788"/>
                  </a:lnTo>
                  <a:lnTo>
                    <a:pt x="1671204" y="1202757"/>
                  </a:lnTo>
                  <a:lnTo>
                    <a:pt x="1697643" y="1168439"/>
                  </a:lnTo>
                  <a:lnTo>
                    <a:pt x="1721930" y="1132899"/>
                  </a:lnTo>
                  <a:lnTo>
                    <a:pt x="1743988" y="1096201"/>
                  </a:lnTo>
                  <a:lnTo>
                    <a:pt x="1763741" y="1058410"/>
                  </a:lnTo>
                  <a:lnTo>
                    <a:pt x="1781110" y="1019591"/>
                  </a:lnTo>
                  <a:lnTo>
                    <a:pt x="1796020" y="979810"/>
                  </a:lnTo>
                  <a:lnTo>
                    <a:pt x="1808392" y="939130"/>
                  </a:lnTo>
                  <a:lnTo>
                    <a:pt x="1818149" y="897618"/>
                  </a:lnTo>
                  <a:lnTo>
                    <a:pt x="1825214" y="855337"/>
                  </a:lnTo>
                  <a:lnTo>
                    <a:pt x="1829509" y="812353"/>
                  </a:lnTo>
                  <a:lnTo>
                    <a:pt x="1830959" y="768731"/>
                  </a:lnTo>
                  <a:lnTo>
                    <a:pt x="1829509" y="725108"/>
                  </a:lnTo>
                  <a:lnTo>
                    <a:pt x="1825214" y="682124"/>
                  </a:lnTo>
                  <a:lnTo>
                    <a:pt x="1818149" y="639843"/>
                  </a:lnTo>
                  <a:lnTo>
                    <a:pt x="1808392" y="598331"/>
                  </a:lnTo>
                  <a:lnTo>
                    <a:pt x="1796020" y="557651"/>
                  </a:lnTo>
                  <a:lnTo>
                    <a:pt x="1781110" y="517870"/>
                  </a:lnTo>
                  <a:lnTo>
                    <a:pt x="1763741" y="479051"/>
                  </a:lnTo>
                  <a:lnTo>
                    <a:pt x="1743988" y="441260"/>
                  </a:lnTo>
                  <a:lnTo>
                    <a:pt x="1721930" y="404562"/>
                  </a:lnTo>
                  <a:lnTo>
                    <a:pt x="1697643" y="369022"/>
                  </a:lnTo>
                  <a:lnTo>
                    <a:pt x="1671204" y="334704"/>
                  </a:lnTo>
                  <a:lnTo>
                    <a:pt x="1642692" y="301673"/>
                  </a:lnTo>
                  <a:lnTo>
                    <a:pt x="1612184" y="269995"/>
                  </a:lnTo>
                  <a:lnTo>
                    <a:pt x="1579755" y="239734"/>
                  </a:lnTo>
                  <a:lnTo>
                    <a:pt x="1545485" y="210954"/>
                  </a:lnTo>
                  <a:lnTo>
                    <a:pt x="1509450" y="183722"/>
                  </a:lnTo>
                  <a:lnTo>
                    <a:pt x="1471727" y="158102"/>
                  </a:lnTo>
                  <a:lnTo>
                    <a:pt x="1432394" y="134158"/>
                  </a:lnTo>
                  <a:lnTo>
                    <a:pt x="1391527" y="111956"/>
                  </a:lnTo>
                  <a:lnTo>
                    <a:pt x="1349205" y="91560"/>
                  </a:lnTo>
                  <a:lnTo>
                    <a:pt x="1305504" y="73036"/>
                  </a:lnTo>
                  <a:lnTo>
                    <a:pt x="1260502" y="56448"/>
                  </a:lnTo>
                  <a:lnTo>
                    <a:pt x="1214276" y="41861"/>
                  </a:lnTo>
                  <a:lnTo>
                    <a:pt x="1166904" y="29340"/>
                  </a:lnTo>
                  <a:lnTo>
                    <a:pt x="1118461" y="18951"/>
                  </a:lnTo>
                  <a:lnTo>
                    <a:pt x="1069027" y="10757"/>
                  </a:lnTo>
                  <a:lnTo>
                    <a:pt x="1018677" y="4824"/>
                  </a:lnTo>
                  <a:lnTo>
                    <a:pt x="967490" y="1216"/>
                  </a:lnTo>
                  <a:lnTo>
                    <a:pt x="915543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33056" y="3255137"/>
              <a:ext cx="1831339" cy="1537970"/>
            </a:xfrm>
            <a:custGeom>
              <a:avLst/>
              <a:gdLst/>
              <a:ahLst/>
              <a:cxnLst/>
              <a:rect l="l" t="t" r="r" b="b"/>
              <a:pathLst>
                <a:path w="1831340" h="1537970">
                  <a:moveTo>
                    <a:pt x="0" y="768731"/>
                  </a:moveTo>
                  <a:lnTo>
                    <a:pt x="1449" y="725108"/>
                  </a:lnTo>
                  <a:lnTo>
                    <a:pt x="5746" y="682124"/>
                  </a:lnTo>
                  <a:lnTo>
                    <a:pt x="12813" y="639843"/>
                  </a:lnTo>
                  <a:lnTo>
                    <a:pt x="22573" y="598331"/>
                  </a:lnTo>
                  <a:lnTo>
                    <a:pt x="34948" y="557651"/>
                  </a:lnTo>
                  <a:lnTo>
                    <a:pt x="49862" y="517870"/>
                  </a:lnTo>
                  <a:lnTo>
                    <a:pt x="67236" y="479051"/>
                  </a:lnTo>
                  <a:lnTo>
                    <a:pt x="86994" y="441260"/>
                  </a:lnTo>
                  <a:lnTo>
                    <a:pt x="109058" y="404562"/>
                  </a:lnTo>
                  <a:lnTo>
                    <a:pt x="133350" y="369022"/>
                  </a:lnTo>
                  <a:lnTo>
                    <a:pt x="159794" y="334704"/>
                  </a:lnTo>
                  <a:lnTo>
                    <a:pt x="188313" y="301673"/>
                  </a:lnTo>
                  <a:lnTo>
                    <a:pt x="218828" y="269995"/>
                  </a:lnTo>
                  <a:lnTo>
                    <a:pt x="251263" y="239734"/>
                  </a:lnTo>
                  <a:lnTo>
                    <a:pt x="285540" y="210954"/>
                  </a:lnTo>
                  <a:lnTo>
                    <a:pt x="321582" y="183722"/>
                  </a:lnTo>
                  <a:lnTo>
                    <a:pt x="359311" y="158102"/>
                  </a:lnTo>
                  <a:lnTo>
                    <a:pt x="398650" y="134158"/>
                  </a:lnTo>
                  <a:lnTo>
                    <a:pt x="439523" y="111956"/>
                  </a:lnTo>
                  <a:lnTo>
                    <a:pt x="481851" y="91560"/>
                  </a:lnTo>
                  <a:lnTo>
                    <a:pt x="525557" y="73036"/>
                  </a:lnTo>
                  <a:lnTo>
                    <a:pt x="570564" y="56448"/>
                  </a:lnTo>
                  <a:lnTo>
                    <a:pt x="616794" y="41861"/>
                  </a:lnTo>
                  <a:lnTo>
                    <a:pt x="664171" y="29340"/>
                  </a:lnTo>
                  <a:lnTo>
                    <a:pt x="712617" y="18951"/>
                  </a:lnTo>
                  <a:lnTo>
                    <a:pt x="762054" y="10757"/>
                  </a:lnTo>
                  <a:lnTo>
                    <a:pt x="812406" y="4824"/>
                  </a:lnTo>
                  <a:lnTo>
                    <a:pt x="863594" y="1216"/>
                  </a:lnTo>
                  <a:lnTo>
                    <a:pt x="915543" y="0"/>
                  </a:lnTo>
                  <a:lnTo>
                    <a:pt x="967490" y="1216"/>
                  </a:lnTo>
                  <a:lnTo>
                    <a:pt x="1018677" y="4824"/>
                  </a:lnTo>
                  <a:lnTo>
                    <a:pt x="1069027" y="10757"/>
                  </a:lnTo>
                  <a:lnTo>
                    <a:pt x="1118461" y="18951"/>
                  </a:lnTo>
                  <a:lnTo>
                    <a:pt x="1166904" y="29340"/>
                  </a:lnTo>
                  <a:lnTo>
                    <a:pt x="1214276" y="41861"/>
                  </a:lnTo>
                  <a:lnTo>
                    <a:pt x="1260502" y="56448"/>
                  </a:lnTo>
                  <a:lnTo>
                    <a:pt x="1305504" y="73036"/>
                  </a:lnTo>
                  <a:lnTo>
                    <a:pt x="1349205" y="91560"/>
                  </a:lnTo>
                  <a:lnTo>
                    <a:pt x="1391527" y="111956"/>
                  </a:lnTo>
                  <a:lnTo>
                    <a:pt x="1432394" y="134158"/>
                  </a:lnTo>
                  <a:lnTo>
                    <a:pt x="1471727" y="158102"/>
                  </a:lnTo>
                  <a:lnTo>
                    <a:pt x="1509450" y="183722"/>
                  </a:lnTo>
                  <a:lnTo>
                    <a:pt x="1545485" y="210954"/>
                  </a:lnTo>
                  <a:lnTo>
                    <a:pt x="1579755" y="239734"/>
                  </a:lnTo>
                  <a:lnTo>
                    <a:pt x="1612184" y="269995"/>
                  </a:lnTo>
                  <a:lnTo>
                    <a:pt x="1642692" y="301673"/>
                  </a:lnTo>
                  <a:lnTo>
                    <a:pt x="1671204" y="334704"/>
                  </a:lnTo>
                  <a:lnTo>
                    <a:pt x="1697643" y="369022"/>
                  </a:lnTo>
                  <a:lnTo>
                    <a:pt x="1721930" y="404562"/>
                  </a:lnTo>
                  <a:lnTo>
                    <a:pt x="1743988" y="441260"/>
                  </a:lnTo>
                  <a:lnTo>
                    <a:pt x="1763741" y="479051"/>
                  </a:lnTo>
                  <a:lnTo>
                    <a:pt x="1781110" y="517870"/>
                  </a:lnTo>
                  <a:lnTo>
                    <a:pt x="1796020" y="557651"/>
                  </a:lnTo>
                  <a:lnTo>
                    <a:pt x="1808392" y="598331"/>
                  </a:lnTo>
                  <a:lnTo>
                    <a:pt x="1818149" y="639843"/>
                  </a:lnTo>
                  <a:lnTo>
                    <a:pt x="1825214" y="682124"/>
                  </a:lnTo>
                  <a:lnTo>
                    <a:pt x="1829509" y="725108"/>
                  </a:lnTo>
                  <a:lnTo>
                    <a:pt x="1830959" y="768731"/>
                  </a:lnTo>
                  <a:lnTo>
                    <a:pt x="1829509" y="812353"/>
                  </a:lnTo>
                  <a:lnTo>
                    <a:pt x="1825214" y="855337"/>
                  </a:lnTo>
                  <a:lnTo>
                    <a:pt x="1818149" y="897618"/>
                  </a:lnTo>
                  <a:lnTo>
                    <a:pt x="1808392" y="939130"/>
                  </a:lnTo>
                  <a:lnTo>
                    <a:pt x="1796020" y="979810"/>
                  </a:lnTo>
                  <a:lnTo>
                    <a:pt x="1781110" y="1019591"/>
                  </a:lnTo>
                  <a:lnTo>
                    <a:pt x="1763741" y="1058410"/>
                  </a:lnTo>
                  <a:lnTo>
                    <a:pt x="1743988" y="1096201"/>
                  </a:lnTo>
                  <a:lnTo>
                    <a:pt x="1721930" y="1132899"/>
                  </a:lnTo>
                  <a:lnTo>
                    <a:pt x="1697643" y="1168439"/>
                  </a:lnTo>
                  <a:lnTo>
                    <a:pt x="1671204" y="1202757"/>
                  </a:lnTo>
                  <a:lnTo>
                    <a:pt x="1642692" y="1235788"/>
                  </a:lnTo>
                  <a:lnTo>
                    <a:pt x="1612184" y="1267466"/>
                  </a:lnTo>
                  <a:lnTo>
                    <a:pt x="1579755" y="1297727"/>
                  </a:lnTo>
                  <a:lnTo>
                    <a:pt x="1545485" y="1326507"/>
                  </a:lnTo>
                  <a:lnTo>
                    <a:pt x="1509450" y="1353739"/>
                  </a:lnTo>
                  <a:lnTo>
                    <a:pt x="1471727" y="1379359"/>
                  </a:lnTo>
                  <a:lnTo>
                    <a:pt x="1432394" y="1403303"/>
                  </a:lnTo>
                  <a:lnTo>
                    <a:pt x="1391527" y="1425505"/>
                  </a:lnTo>
                  <a:lnTo>
                    <a:pt x="1349205" y="1445901"/>
                  </a:lnTo>
                  <a:lnTo>
                    <a:pt x="1305504" y="1464425"/>
                  </a:lnTo>
                  <a:lnTo>
                    <a:pt x="1260502" y="1481013"/>
                  </a:lnTo>
                  <a:lnTo>
                    <a:pt x="1214276" y="1495600"/>
                  </a:lnTo>
                  <a:lnTo>
                    <a:pt x="1166904" y="1508121"/>
                  </a:lnTo>
                  <a:lnTo>
                    <a:pt x="1118461" y="1518510"/>
                  </a:lnTo>
                  <a:lnTo>
                    <a:pt x="1069027" y="1526704"/>
                  </a:lnTo>
                  <a:lnTo>
                    <a:pt x="1018677" y="1532637"/>
                  </a:lnTo>
                  <a:lnTo>
                    <a:pt x="967490" y="1536245"/>
                  </a:lnTo>
                  <a:lnTo>
                    <a:pt x="915543" y="1537462"/>
                  </a:lnTo>
                  <a:lnTo>
                    <a:pt x="863594" y="1536245"/>
                  </a:lnTo>
                  <a:lnTo>
                    <a:pt x="812406" y="1532637"/>
                  </a:lnTo>
                  <a:lnTo>
                    <a:pt x="762054" y="1526704"/>
                  </a:lnTo>
                  <a:lnTo>
                    <a:pt x="712617" y="1518510"/>
                  </a:lnTo>
                  <a:lnTo>
                    <a:pt x="664171" y="1508121"/>
                  </a:lnTo>
                  <a:lnTo>
                    <a:pt x="616794" y="1495600"/>
                  </a:lnTo>
                  <a:lnTo>
                    <a:pt x="570564" y="1481013"/>
                  </a:lnTo>
                  <a:lnTo>
                    <a:pt x="525557" y="1464425"/>
                  </a:lnTo>
                  <a:lnTo>
                    <a:pt x="481851" y="1445901"/>
                  </a:lnTo>
                  <a:lnTo>
                    <a:pt x="439523" y="1425505"/>
                  </a:lnTo>
                  <a:lnTo>
                    <a:pt x="398650" y="1403303"/>
                  </a:lnTo>
                  <a:lnTo>
                    <a:pt x="359311" y="1379359"/>
                  </a:lnTo>
                  <a:lnTo>
                    <a:pt x="321582" y="1353739"/>
                  </a:lnTo>
                  <a:lnTo>
                    <a:pt x="285540" y="1326507"/>
                  </a:lnTo>
                  <a:lnTo>
                    <a:pt x="251263" y="1297727"/>
                  </a:lnTo>
                  <a:lnTo>
                    <a:pt x="218828" y="1267466"/>
                  </a:lnTo>
                  <a:lnTo>
                    <a:pt x="188313" y="1235788"/>
                  </a:lnTo>
                  <a:lnTo>
                    <a:pt x="159794" y="1202757"/>
                  </a:lnTo>
                  <a:lnTo>
                    <a:pt x="133350" y="1168439"/>
                  </a:lnTo>
                  <a:lnTo>
                    <a:pt x="109058" y="1132899"/>
                  </a:lnTo>
                  <a:lnTo>
                    <a:pt x="86994" y="1096201"/>
                  </a:lnTo>
                  <a:lnTo>
                    <a:pt x="67236" y="1058410"/>
                  </a:lnTo>
                  <a:lnTo>
                    <a:pt x="49862" y="1019591"/>
                  </a:lnTo>
                  <a:lnTo>
                    <a:pt x="34948" y="979810"/>
                  </a:lnTo>
                  <a:lnTo>
                    <a:pt x="22573" y="939130"/>
                  </a:lnTo>
                  <a:lnTo>
                    <a:pt x="12813" y="897618"/>
                  </a:lnTo>
                  <a:lnTo>
                    <a:pt x="5746" y="855337"/>
                  </a:lnTo>
                  <a:lnTo>
                    <a:pt x="1449" y="812353"/>
                  </a:lnTo>
                  <a:lnTo>
                    <a:pt x="0" y="768731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49215" y="6167119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39" h="1537334">
                  <a:moveTo>
                    <a:pt x="915416" y="0"/>
                  </a:moveTo>
                  <a:lnTo>
                    <a:pt x="863468" y="1216"/>
                  </a:lnTo>
                  <a:lnTo>
                    <a:pt x="812281" y="4822"/>
                  </a:lnTo>
                  <a:lnTo>
                    <a:pt x="761931" y="10753"/>
                  </a:lnTo>
                  <a:lnTo>
                    <a:pt x="712497" y="18944"/>
                  </a:lnTo>
                  <a:lnTo>
                    <a:pt x="664054" y="29330"/>
                  </a:lnTo>
                  <a:lnTo>
                    <a:pt x="616682" y="41847"/>
                  </a:lnTo>
                  <a:lnTo>
                    <a:pt x="570456" y="56429"/>
                  </a:lnTo>
                  <a:lnTo>
                    <a:pt x="525454" y="73012"/>
                  </a:lnTo>
                  <a:lnTo>
                    <a:pt x="481753" y="91531"/>
                  </a:lnTo>
                  <a:lnTo>
                    <a:pt x="439431" y="111921"/>
                  </a:lnTo>
                  <a:lnTo>
                    <a:pt x="398564" y="134117"/>
                  </a:lnTo>
                  <a:lnTo>
                    <a:pt x="359231" y="158054"/>
                  </a:lnTo>
                  <a:lnTo>
                    <a:pt x="321508" y="183668"/>
                  </a:lnTo>
                  <a:lnTo>
                    <a:pt x="285473" y="210894"/>
                  </a:lnTo>
                  <a:lnTo>
                    <a:pt x="251203" y="239667"/>
                  </a:lnTo>
                  <a:lnTo>
                    <a:pt x="218774" y="269921"/>
                  </a:lnTo>
                  <a:lnTo>
                    <a:pt x="188266" y="301593"/>
                  </a:lnTo>
                  <a:lnTo>
                    <a:pt x="159754" y="334618"/>
                  </a:lnTo>
                  <a:lnTo>
                    <a:pt x="133315" y="368930"/>
                  </a:lnTo>
                  <a:lnTo>
                    <a:pt x="109028" y="404464"/>
                  </a:lnTo>
                  <a:lnTo>
                    <a:pt x="86970" y="441157"/>
                  </a:lnTo>
                  <a:lnTo>
                    <a:pt x="67217" y="478943"/>
                  </a:lnTo>
                  <a:lnTo>
                    <a:pt x="49848" y="517757"/>
                  </a:lnTo>
                  <a:lnTo>
                    <a:pt x="34938" y="557534"/>
                  </a:lnTo>
                  <a:lnTo>
                    <a:pt x="22566" y="598210"/>
                  </a:lnTo>
                  <a:lnTo>
                    <a:pt x="12809" y="639720"/>
                  </a:lnTo>
                  <a:lnTo>
                    <a:pt x="5744" y="681999"/>
                  </a:lnTo>
                  <a:lnTo>
                    <a:pt x="1449" y="724981"/>
                  </a:lnTo>
                  <a:lnTo>
                    <a:pt x="0" y="768603"/>
                  </a:lnTo>
                  <a:lnTo>
                    <a:pt x="1449" y="812226"/>
                  </a:lnTo>
                  <a:lnTo>
                    <a:pt x="5744" y="855210"/>
                  </a:lnTo>
                  <a:lnTo>
                    <a:pt x="12809" y="897491"/>
                  </a:lnTo>
                  <a:lnTo>
                    <a:pt x="22566" y="939003"/>
                  </a:lnTo>
                  <a:lnTo>
                    <a:pt x="34938" y="979683"/>
                  </a:lnTo>
                  <a:lnTo>
                    <a:pt x="49848" y="1019464"/>
                  </a:lnTo>
                  <a:lnTo>
                    <a:pt x="67217" y="1058283"/>
                  </a:lnTo>
                  <a:lnTo>
                    <a:pt x="86970" y="1096074"/>
                  </a:lnTo>
                  <a:lnTo>
                    <a:pt x="109028" y="1132772"/>
                  </a:lnTo>
                  <a:lnTo>
                    <a:pt x="133315" y="1168312"/>
                  </a:lnTo>
                  <a:lnTo>
                    <a:pt x="159754" y="1202630"/>
                  </a:lnTo>
                  <a:lnTo>
                    <a:pt x="188266" y="1235661"/>
                  </a:lnTo>
                  <a:lnTo>
                    <a:pt x="218774" y="1267339"/>
                  </a:lnTo>
                  <a:lnTo>
                    <a:pt x="251203" y="1297600"/>
                  </a:lnTo>
                  <a:lnTo>
                    <a:pt x="285473" y="1326380"/>
                  </a:lnTo>
                  <a:lnTo>
                    <a:pt x="321508" y="1353612"/>
                  </a:lnTo>
                  <a:lnTo>
                    <a:pt x="359231" y="1379232"/>
                  </a:lnTo>
                  <a:lnTo>
                    <a:pt x="398564" y="1403176"/>
                  </a:lnTo>
                  <a:lnTo>
                    <a:pt x="439431" y="1425378"/>
                  </a:lnTo>
                  <a:lnTo>
                    <a:pt x="481753" y="1445774"/>
                  </a:lnTo>
                  <a:lnTo>
                    <a:pt x="525454" y="1464298"/>
                  </a:lnTo>
                  <a:lnTo>
                    <a:pt x="570456" y="1480886"/>
                  </a:lnTo>
                  <a:lnTo>
                    <a:pt x="616682" y="1495473"/>
                  </a:lnTo>
                  <a:lnTo>
                    <a:pt x="664054" y="1507994"/>
                  </a:lnTo>
                  <a:lnTo>
                    <a:pt x="712497" y="1518383"/>
                  </a:lnTo>
                  <a:lnTo>
                    <a:pt x="761931" y="1526577"/>
                  </a:lnTo>
                  <a:lnTo>
                    <a:pt x="812281" y="1532510"/>
                  </a:lnTo>
                  <a:lnTo>
                    <a:pt x="863468" y="1536118"/>
                  </a:lnTo>
                  <a:lnTo>
                    <a:pt x="915416" y="1537334"/>
                  </a:lnTo>
                  <a:lnTo>
                    <a:pt x="967364" y="1536118"/>
                  </a:lnTo>
                  <a:lnTo>
                    <a:pt x="1018552" y="1532510"/>
                  </a:lnTo>
                  <a:lnTo>
                    <a:pt x="1068904" y="1526577"/>
                  </a:lnTo>
                  <a:lnTo>
                    <a:pt x="1118341" y="1518383"/>
                  </a:lnTo>
                  <a:lnTo>
                    <a:pt x="1166787" y="1507994"/>
                  </a:lnTo>
                  <a:lnTo>
                    <a:pt x="1214164" y="1495473"/>
                  </a:lnTo>
                  <a:lnTo>
                    <a:pt x="1260394" y="1480886"/>
                  </a:lnTo>
                  <a:lnTo>
                    <a:pt x="1305401" y="1464298"/>
                  </a:lnTo>
                  <a:lnTo>
                    <a:pt x="1349107" y="1445774"/>
                  </a:lnTo>
                  <a:lnTo>
                    <a:pt x="1391435" y="1425378"/>
                  </a:lnTo>
                  <a:lnTo>
                    <a:pt x="1432308" y="1403176"/>
                  </a:lnTo>
                  <a:lnTo>
                    <a:pt x="1471647" y="1379232"/>
                  </a:lnTo>
                  <a:lnTo>
                    <a:pt x="1509376" y="1353612"/>
                  </a:lnTo>
                  <a:lnTo>
                    <a:pt x="1545418" y="1326380"/>
                  </a:lnTo>
                  <a:lnTo>
                    <a:pt x="1579695" y="1297600"/>
                  </a:lnTo>
                  <a:lnTo>
                    <a:pt x="1612130" y="1267339"/>
                  </a:lnTo>
                  <a:lnTo>
                    <a:pt x="1642645" y="1235661"/>
                  </a:lnTo>
                  <a:lnTo>
                    <a:pt x="1671164" y="1202630"/>
                  </a:lnTo>
                  <a:lnTo>
                    <a:pt x="1697608" y="1168312"/>
                  </a:lnTo>
                  <a:lnTo>
                    <a:pt x="1721900" y="1132772"/>
                  </a:lnTo>
                  <a:lnTo>
                    <a:pt x="1743964" y="1096074"/>
                  </a:lnTo>
                  <a:lnTo>
                    <a:pt x="1763722" y="1058283"/>
                  </a:lnTo>
                  <a:lnTo>
                    <a:pt x="1781096" y="1019464"/>
                  </a:lnTo>
                  <a:lnTo>
                    <a:pt x="1796010" y="979683"/>
                  </a:lnTo>
                  <a:lnTo>
                    <a:pt x="1808385" y="939003"/>
                  </a:lnTo>
                  <a:lnTo>
                    <a:pt x="1818145" y="897491"/>
                  </a:lnTo>
                  <a:lnTo>
                    <a:pt x="1825212" y="855210"/>
                  </a:lnTo>
                  <a:lnTo>
                    <a:pt x="1829509" y="812226"/>
                  </a:lnTo>
                  <a:lnTo>
                    <a:pt x="1830959" y="768603"/>
                  </a:lnTo>
                  <a:lnTo>
                    <a:pt x="1829509" y="724981"/>
                  </a:lnTo>
                  <a:lnTo>
                    <a:pt x="1825212" y="681999"/>
                  </a:lnTo>
                  <a:lnTo>
                    <a:pt x="1818145" y="639720"/>
                  </a:lnTo>
                  <a:lnTo>
                    <a:pt x="1808385" y="598210"/>
                  </a:lnTo>
                  <a:lnTo>
                    <a:pt x="1796010" y="557534"/>
                  </a:lnTo>
                  <a:lnTo>
                    <a:pt x="1781096" y="517757"/>
                  </a:lnTo>
                  <a:lnTo>
                    <a:pt x="1763722" y="478943"/>
                  </a:lnTo>
                  <a:lnTo>
                    <a:pt x="1743964" y="441157"/>
                  </a:lnTo>
                  <a:lnTo>
                    <a:pt x="1721900" y="404464"/>
                  </a:lnTo>
                  <a:lnTo>
                    <a:pt x="1697608" y="368930"/>
                  </a:lnTo>
                  <a:lnTo>
                    <a:pt x="1671164" y="334618"/>
                  </a:lnTo>
                  <a:lnTo>
                    <a:pt x="1642645" y="301593"/>
                  </a:lnTo>
                  <a:lnTo>
                    <a:pt x="1612130" y="269921"/>
                  </a:lnTo>
                  <a:lnTo>
                    <a:pt x="1579695" y="239667"/>
                  </a:lnTo>
                  <a:lnTo>
                    <a:pt x="1545418" y="210894"/>
                  </a:lnTo>
                  <a:lnTo>
                    <a:pt x="1509376" y="183668"/>
                  </a:lnTo>
                  <a:lnTo>
                    <a:pt x="1471647" y="158054"/>
                  </a:lnTo>
                  <a:lnTo>
                    <a:pt x="1432308" y="134117"/>
                  </a:lnTo>
                  <a:lnTo>
                    <a:pt x="1391435" y="111921"/>
                  </a:lnTo>
                  <a:lnTo>
                    <a:pt x="1349107" y="91531"/>
                  </a:lnTo>
                  <a:lnTo>
                    <a:pt x="1305401" y="73012"/>
                  </a:lnTo>
                  <a:lnTo>
                    <a:pt x="1260394" y="56429"/>
                  </a:lnTo>
                  <a:lnTo>
                    <a:pt x="1214164" y="41847"/>
                  </a:lnTo>
                  <a:lnTo>
                    <a:pt x="1166787" y="29330"/>
                  </a:lnTo>
                  <a:lnTo>
                    <a:pt x="1118341" y="18944"/>
                  </a:lnTo>
                  <a:lnTo>
                    <a:pt x="1068904" y="10753"/>
                  </a:lnTo>
                  <a:lnTo>
                    <a:pt x="1018552" y="4822"/>
                  </a:lnTo>
                  <a:lnTo>
                    <a:pt x="967364" y="1216"/>
                  </a:lnTo>
                  <a:lnTo>
                    <a:pt x="915416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49215" y="6167119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39" h="1537334">
                  <a:moveTo>
                    <a:pt x="0" y="768603"/>
                  </a:moveTo>
                  <a:lnTo>
                    <a:pt x="1449" y="724981"/>
                  </a:lnTo>
                  <a:lnTo>
                    <a:pt x="5744" y="681999"/>
                  </a:lnTo>
                  <a:lnTo>
                    <a:pt x="12809" y="639720"/>
                  </a:lnTo>
                  <a:lnTo>
                    <a:pt x="22566" y="598210"/>
                  </a:lnTo>
                  <a:lnTo>
                    <a:pt x="34938" y="557534"/>
                  </a:lnTo>
                  <a:lnTo>
                    <a:pt x="49848" y="517757"/>
                  </a:lnTo>
                  <a:lnTo>
                    <a:pt x="67217" y="478943"/>
                  </a:lnTo>
                  <a:lnTo>
                    <a:pt x="86970" y="441157"/>
                  </a:lnTo>
                  <a:lnTo>
                    <a:pt x="109028" y="404464"/>
                  </a:lnTo>
                  <a:lnTo>
                    <a:pt x="133315" y="368930"/>
                  </a:lnTo>
                  <a:lnTo>
                    <a:pt x="159754" y="334618"/>
                  </a:lnTo>
                  <a:lnTo>
                    <a:pt x="188266" y="301593"/>
                  </a:lnTo>
                  <a:lnTo>
                    <a:pt x="218774" y="269921"/>
                  </a:lnTo>
                  <a:lnTo>
                    <a:pt x="251203" y="239667"/>
                  </a:lnTo>
                  <a:lnTo>
                    <a:pt x="285473" y="210894"/>
                  </a:lnTo>
                  <a:lnTo>
                    <a:pt x="321508" y="183668"/>
                  </a:lnTo>
                  <a:lnTo>
                    <a:pt x="359231" y="158054"/>
                  </a:lnTo>
                  <a:lnTo>
                    <a:pt x="398564" y="134117"/>
                  </a:lnTo>
                  <a:lnTo>
                    <a:pt x="439431" y="111921"/>
                  </a:lnTo>
                  <a:lnTo>
                    <a:pt x="481753" y="91531"/>
                  </a:lnTo>
                  <a:lnTo>
                    <a:pt x="525454" y="73012"/>
                  </a:lnTo>
                  <a:lnTo>
                    <a:pt x="570456" y="56429"/>
                  </a:lnTo>
                  <a:lnTo>
                    <a:pt x="616682" y="41847"/>
                  </a:lnTo>
                  <a:lnTo>
                    <a:pt x="664054" y="29330"/>
                  </a:lnTo>
                  <a:lnTo>
                    <a:pt x="712497" y="18944"/>
                  </a:lnTo>
                  <a:lnTo>
                    <a:pt x="761931" y="10753"/>
                  </a:lnTo>
                  <a:lnTo>
                    <a:pt x="812281" y="4822"/>
                  </a:lnTo>
                  <a:lnTo>
                    <a:pt x="863468" y="1216"/>
                  </a:lnTo>
                  <a:lnTo>
                    <a:pt x="915416" y="0"/>
                  </a:lnTo>
                  <a:lnTo>
                    <a:pt x="967364" y="1216"/>
                  </a:lnTo>
                  <a:lnTo>
                    <a:pt x="1018552" y="4822"/>
                  </a:lnTo>
                  <a:lnTo>
                    <a:pt x="1068904" y="10753"/>
                  </a:lnTo>
                  <a:lnTo>
                    <a:pt x="1118341" y="18944"/>
                  </a:lnTo>
                  <a:lnTo>
                    <a:pt x="1166787" y="29330"/>
                  </a:lnTo>
                  <a:lnTo>
                    <a:pt x="1214164" y="41847"/>
                  </a:lnTo>
                  <a:lnTo>
                    <a:pt x="1260394" y="56429"/>
                  </a:lnTo>
                  <a:lnTo>
                    <a:pt x="1305401" y="73012"/>
                  </a:lnTo>
                  <a:lnTo>
                    <a:pt x="1349107" y="91531"/>
                  </a:lnTo>
                  <a:lnTo>
                    <a:pt x="1391435" y="111921"/>
                  </a:lnTo>
                  <a:lnTo>
                    <a:pt x="1432308" y="134117"/>
                  </a:lnTo>
                  <a:lnTo>
                    <a:pt x="1471647" y="158054"/>
                  </a:lnTo>
                  <a:lnTo>
                    <a:pt x="1509376" y="183668"/>
                  </a:lnTo>
                  <a:lnTo>
                    <a:pt x="1545418" y="210894"/>
                  </a:lnTo>
                  <a:lnTo>
                    <a:pt x="1579695" y="239667"/>
                  </a:lnTo>
                  <a:lnTo>
                    <a:pt x="1612130" y="269921"/>
                  </a:lnTo>
                  <a:lnTo>
                    <a:pt x="1642645" y="301593"/>
                  </a:lnTo>
                  <a:lnTo>
                    <a:pt x="1671164" y="334618"/>
                  </a:lnTo>
                  <a:lnTo>
                    <a:pt x="1697608" y="368930"/>
                  </a:lnTo>
                  <a:lnTo>
                    <a:pt x="1721900" y="404464"/>
                  </a:lnTo>
                  <a:lnTo>
                    <a:pt x="1743964" y="441157"/>
                  </a:lnTo>
                  <a:lnTo>
                    <a:pt x="1763722" y="478943"/>
                  </a:lnTo>
                  <a:lnTo>
                    <a:pt x="1781096" y="517757"/>
                  </a:lnTo>
                  <a:lnTo>
                    <a:pt x="1796010" y="557534"/>
                  </a:lnTo>
                  <a:lnTo>
                    <a:pt x="1808385" y="598210"/>
                  </a:lnTo>
                  <a:lnTo>
                    <a:pt x="1818145" y="639720"/>
                  </a:lnTo>
                  <a:lnTo>
                    <a:pt x="1825212" y="681999"/>
                  </a:lnTo>
                  <a:lnTo>
                    <a:pt x="1829509" y="724981"/>
                  </a:lnTo>
                  <a:lnTo>
                    <a:pt x="1830959" y="768603"/>
                  </a:lnTo>
                  <a:lnTo>
                    <a:pt x="1829509" y="812226"/>
                  </a:lnTo>
                  <a:lnTo>
                    <a:pt x="1825212" y="855210"/>
                  </a:lnTo>
                  <a:lnTo>
                    <a:pt x="1818145" y="897491"/>
                  </a:lnTo>
                  <a:lnTo>
                    <a:pt x="1808385" y="939003"/>
                  </a:lnTo>
                  <a:lnTo>
                    <a:pt x="1796010" y="979683"/>
                  </a:lnTo>
                  <a:lnTo>
                    <a:pt x="1781096" y="1019464"/>
                  </a:lnTo>
                  <a:lnTo>
                    <a:pt x="1763722" y="1058283"/>
                  </a:lnTo>
                  <a:lnTo>
                    <a:pt x="1743964" y="1096074"/>
                  </a:lnTo>
                  <a:lnTo>
                    <a:pt x="1721900" y="1132772"/>
                  </a:lnTo>
                  <a:lnTo>
                    <a:pt x="1697608" y="1168312"/>
                  </a:lnTo>
                  <a:lnTo>
                    <a:pt x="1671164" y="1202630"/>
                  </a:lnTo>
                  <a:lnTo>
                    <a:pt x="1642645" y="1235661"/>
                  </a:lnTo>
                  <a:lnTo>
                    <a:pt x="1612130" y="1267339"/>
                  </a:lnTo>
                  <a:lnTo>
                    <a:pt x="1579695" y="1297600"/>
                  </a:lnTo>
                  <a:lnTo>
                    <a:pt x="1545418" y="1326380"/>
                  </a:lnTo>
                  <a:lnTo>
                    <a:pt x="1509376" y="1353612"/>
                  </a:lnTo>
                  <a:lnTo>
                    <a:pt x="1471647" y="1379232"/>
                  </a:lnTo>
                  <a:lnTo>
                    <a:pt x="1432308" y="1403176"/>
                  </a:lnTo>
                  <a:lnTo>
                    <a:pt x="1391435" y="1425378"/>
                  </a:lnTo>
                  <a:lnTo>
                    <a:pt x="1349107" y="1445774"/>
                  </a:lnTo>
                  <a:lnTo>
                    <a:pt x="1305401" y="1464298"/>
                  </a:lnTo>
                  <a:lnTo>
                    <a:pt x="1260394" y="1480886"/>
                  </a:lnTo>
                  <a:lnTo>
                    <a:pt x="1214164" y="1495473"/>
                  </a:lnTo>
                  <a:lnTo>
                    <a:pt x="1166787" y="1507994"/>
                  </a:lnTo>
                  <a:lnTo>
                    <a:pt x="1118341" y="1518383"/>
                  </a:lnTo>
                  <a:lnTo>
                    <a:pt x="1068904" y="1526577"/>
                  </a:lnTo>
                  <a:lnTo>
                    <a:pt x="1018552" y="1532510"/>
                  </a:lnTo>
                  <a:lnTo>
                    <a:pt x="967364" y="1536118"/>
                  </a:lnTo>
                  <a:lnTo>
                    <a:pt x="915416" y="1537334"/>
                  </a:lnTo>
                  <a:lnTo>
                    <a:pt x="863468" y="1536118"/>
                  </a:lnTo>
                  <a:lnTo>
                    <a:pt x="812281" y="1532510"/>
                  </a:lnTo>
                  <a:lnTo>
                    <a:pt x="761931" y="1526577"/>
                  </a:lnTo>
                  <a:lnTo>
                    <a:pt x="712497" y="1518383"/>
                  </a:lnTo>
                  <a:lnTo>
                    <a:pt x="664054" y="1507994"/>
                  </a:lnTo>
                  <a:lnTo>
                    <a:pt x="616682" y="1495473"/>
                  </a:lnTo>
                  <a:lnTo>
                    <a:pt x="570456" y="1480886"/>
                  </a:lnTo>
                  <a:lnTo>
                    <a:pt x="525454" y="1464298"/>
                  </a:lnTo>
                  <a:lnTo>
                    <a:pt x="481753" y="1445774"/>
                  </a:lnTo>
                  <a:lnTo>
                    <a:pt x="439431" y="1425378"/>
                  </a:lnTo>
                  <a:lnTo>
                    <a:pt x="398564" y="1403176"/>
                  </a:lnTo>
                  <a:lnTo>
                    <a:pt x="359231" y="1379232"/>
                  </a:lnTo>
                  <a:lnTo>
                    <a:pt x="321508" y="1353612"/>
                  </a:lnTo>
                  <a:lnTo>
                    <a:pt x="285473" y="1326380"/>
                  </a:lnTo>
                  <a:lnTo>
                    <a:pt x="251203" y="1297600"/>
                  </a:lnTo>
                  <a:lnTo>
                    <a:pt x="218774" y="1267339"/>
                  </a:lnTo>
                  <a:lnTo>
                    <a:pt x="188266" y="1235661"/>
                  </a:lnTo>
                  <a:lnTo>
                    <a:pt x="159754" y="1202630"/>
                  </a:lnTo>
                  <a:lnTo>
                    <a:pt x="133315" y="1168312"/>
                  </a:lnTo>
                  <a:lnTo>
                    <a:pt x="109028" y="1132772"/>
                  </a:lnTo>
                  <a:lnTo>
                    <a:pt x="86970" y="1096074"/>
                  </a:lnTo>
                  <a:lnTo>
                    <a:pt x="67217" y="1058283"/>
                  </a:lnTo>
                  <a:lnTo>
                    <a:pt x="49848" y="1019464"/>
                  </a:lnTo>
                  <a:lnTo>
                    <a:pt x="34938" y="979683"/>
                  </a:lnTo>
                  <a:lnTo>
                    <a:pt x="22566" y="939003"/>
                  </a:lnTo>
                  <a:lnTo>
                    <a:pt x="12809" y="897491"/>
                  </a:lnTo>
                  <a:lnTo>
                    <a:pt x="5744" y="855210"/>
                  </a:lnTo>
                  <a:lnTo>
                    <a:pt x="1449" y="812226"/>
                  </a:lnTo>
                  <a:lnTo>
                    <a:pt x="0" y="768603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118089" y="6143243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4">
                  <a:moveTo>
                    <a:pt x="915415" y="0"/>
                  </a:moveTo>
                  <a:lnTo>
                    <a:pt x="863468" y="1216"/>
                  </a:lnTo>
                  <a:lnTo>
                    <a:pt x="812281" y="4824"/>
                  </a:lnTo>
                  <a:lnTo>
                    <a:pt x="761931" y="10757"/>
                  </a:lnTo>
                  <a:lnTo>
                    <a:pt x="712497" y="18950"/>
                  </a:lnTo>
                  <a:lnTo>
                    <a:pt x="664054" y="29340"/>
                  </a:lnTo>
                  <a:lnTo>
                    <a:pt x="616682" y="41860"/>
                  </a:lnTo>
                  <a:lnTo>
                    <a:pt x="570456" y="56446"/>
                  </a:lnTo>
                  <a:lnTo>
                    <a:pt x="525454" y="73033"/>
                  </a:lnTo>
                  <a:lnTo>
                    <a:pt x="481753" y="91556"/>
                  </a:lnTo>
                  <a:lnTo>
                    <a:pt x="439431" y="111951"/>
                  </a:lnTo>
                  <a:lnTo>
                    <a:pt x="398564" y="134151"/>
                  </a:lnTo>
                  <a:lnTo>
                    <a:pt x="359231" y="158093"/>
                  </a:lnTo>
                  <a:lnTo>
                    <a:pt x="321508" y="183711"/>
                  </a:lnTo>
                  <a:lnTo>
                    <a:pt x="285473" y="210940"/>
                  </a:lnTo>
                  <a:lnTo>
                    <a:pt x="251203" y="239716"/>
                  </a:lnTo>
                  <a:lnTo>
                    <a:pt x="218774" y="269973"/>
                  </a:lnTo>
                  <a:lnTo>
                    <a:pt x="188266" y="301648"/>
                  </a:lnTo>
                  <a:lnTo>
                    <a:pt x="159754" y="334673"/>
                  </a:lnTo>
                  <a:lnTo>
                    <a:pt x="133315" y="368986"/>
                  </a:lnTo>
                  <a:lnTo>
                    <a:pt x="109028" y="404521"/>
                  </a:lnTo>
                  <a:lnTo>
                    <a:pt x="86970" y="441212"/>
                  </a:lnTo>
                  <a:lnTo>
                    <a:pt x="67217" y="478996"/>
                  </a:lnTo>
                  <a:lnTo>
                    <a:pt x="49848" y="517806"/>
                  </a:lnTo>
                  <a:lnTo>
                    <a:pt x="34938" y="557579"/>
                  </a:lnTo>
                  <a:lnTo>
                    <a:pt x="22566" y="598249"/>
                  </a:lnTo>
                  <a:lnTo>
                    <a:pt x="12809" y="639752"/>
                  </a:lnTo>
                  <a:lnTo>
                    <a:pt x="5744" y="682021"/>
                  </a:lnTo>
                  <a:lnTo>
                    <a:pt x="1449" y="724994"/>
                  </a:lnTo>
                  <a:lnTo>
                    <a:pt x="0" y="768603"/>
                  </a:lnTo>
                  <a:lnTo>
                    <a:pt x="1449" y="812226"/>
                  </a:lnTo>
                  <a:lnTo>
                    <a:pt x="5744" y="855210"/>
                  </a:lnTo>
                  <a:lnTo>
                    <a:pt x="12809" y="897491"/>
                  </a:lnTo>
                  <a:lnTo>
                    <a:pt x="22566" y="939003"/>
                  </a:lnTo>
                  <a:lnTo>
                    <a:pt x="34938" y="979683"/>
                  </a:lnTo>
                  <a:lnTo>
                    <a:pt x="49848" y="1019464"/>
                  </a:lnTo>
                  <a:lnTo>
                    <a:pt x="67217" y="1058283"/>
                  </a:lnTo>
                  <a:lnTo>
                    <a:pt x="86970" y="1096074"/>
                  </a:lnTo>
                  <a:lnTo>
                    <a:pt x="109028" y="1132772"/>
                  </a:lnTo>
                  <a:lnTo>
                    <a:pt x="133315" y="1168312"/>
                  </a:lnTo>
                  <a:lnTo>
                    <a:pt x="159754" y="1202630"/>
                  </a:lnTo>
                  <a:lnTo>
                    <a:pt x="188266" y="1235661"/>
                  </a:lnTo>
                  <a:lnTo>
                    <a:pt x="218774" y="1267339"/>
                  </a:lnTo>
                  <a:lnTo>
                    <a:pt x="251203" y="1297600"/>
                  </a:lnTo>
                  <a:lnTo>
                    <a:pt x="285473" y="1326380"/>
                  </a:lnTo>
                  <a:lnTo>
                    <a:pt x="321508" y="1353612"/>
                  </a:lnTo>
                  <a:lnTo>
                    <a:pt x="359231" y="1379232"/>
                  </a:lnTo>
                  <a:lnTo>
                    <a:pt x="398564" y="1403176"/>
                  </a:lnTo>
                  <a:lnTo>
                    <a:pt x="439431" y="1425378"/>
                  </a:lnTo>
                  <a:lnTo>
                    <a:pt x="481753" y="1445774"/>
                  </a:lnTo>
                  <a:lnTo>
                    <a:pt x="525454" y="1464298"/>
                  </a:lnTo>
                  <a:lnTo>
                    <a:pt x="570456" y="1480886"/>
                  </a:lnTo>
                  <a:lnTo>
                    <a:pt x="616682" y="1495473"/>
                  </a:lnTo>
                  <a:lnTo>
                    <a:pt x="664054" y="1507994"/>
                  </a:lnTo>
                  <a:lnTo>
                    <a:pt x="712497" y="1518383"/>
                  </a:lnTo>
                  <a:lnTo>
                    <a:pt x="761931" y="1526577"/>
                  </a:lnTo>
                  <a:lnTo>
                    <a:pt x="812281" y="1532510"/>
                  </a:lnTo>
                  <a:lnTo>
                    <a:pt x="863468" y="1536118"/>
                  </a:lnTo>
                  <a:lnTo>
                    <a:pt x="915415" y="1537334"/>
                  </a:lnTo>
                  <a:lnTo>
                    <a:pt x="967363" y="1536118"/>
                  </a:lnTo>
                  <a:lnTo>
                    <a:pt x="1018550" y="1532510"/>
                  </a:lnTo>
                  <a:lnTo>
                    <a:pt x="1068900" y="1526577"/>
                  </a:lnTo>
                  <a:lnTo>
                    <a:pt x="1118334" y="1518383"/>
                  </a:lnTo>
                  <a:lnTo>
                    <a:pt x="1166777" y="1507994"/>
                  </a:lnTo>
                  <a:lnTo>
                    <a:pt x="1214149" y="1495473"/>
                  </a:lnTo>
                  <a:lnTo>
                    <a:pt x="1260375" y="1480886"/>
                  </a:lnTo>
                  <a:lnTo>
                    <a:pt x="1305377" y="1464298"/>
                  </a:lnTo>
                  <a:lnTo>
                    <a:pt x="1349078" y="1445774"/>
                  </a:lnTo>
                  <a:lnTo>
                    <a:pt x="1391400" y="1425378"/>
                  </a:lnTo>
                  <a:lnTo>
                    <a:pt x="1432267" y="1403176"/>
                  </a:lnTo>
                  <a:lnTo>
                    <a:pt x="1471600" y="1379232"/>
                  </a:lnTo>
                  <a:lnTo>
                    <a:pt x="1509323" y="1353612"/>
                  </a:lnTo>
                  <a:lnTo>
                    <a:pt x="1545358" y="1326380"/>
                  </a:lnTo>
                  <a:lnTo>
                    <a:pt x="1579628" y="1297600"/>
                  </a:lnTo>
                  <a:lnTo>
                    <a:pt x="1612057" y="1267339"/>
                  </a:lnTo>
                  <a:lnTo>
                    <a:pt x="1642565" y="1235661"/>
                  </a:lnTo>
                  <a:lnTo>
                    <a:pt x="1671077" y="1202630"/>
                  </a:lnTo>
                  <a:lnTo>
                    <a:pt x="1697516" y="1168312"/>
                  </a:lnTo>
                  <a:lnTo>
                    <a:pt x="1721803" y="1132772"/>
                  </a:lnTo>
                  <a:lnTo>
                    <a:pt x="1743861" y="1096074"/>
                  </a:lnTo>
                  <a:lnTo>
                    <a:pt x="1763614" y="1058283"/>
                  </a:lnTo>
                  <a:lnTo>
                    <a:pt x="1780983" y="1019464"/>
                  </a:lnTo>
                  <a:lnTo>
                    <a:pt x="1795893" y="979683"/>
                  </a:lnTo>
                  <a:lnTo>
                    <a:pt x="1808265" y="939003"/>
                  </a:lnTo>
                  <a:lnTo>
                    <a:pt x="1818022" y="897491"/>
                  </a:lnTo>
                  <a:lnTo>
                    <a:pt x="1825087" y="855210"/>
                  </a:lnTo>
                  <a:lnTo>
                    <a:pt x="1829382" y="812226"/>
                  </a:lnTo>
                  <a:lnTo>
                    <a:pt x="1830831" y="768603"/>
                  </a:lnTo>
                  <a:lnTo>
                    <a:pt x="1829382" y="724994"/>
                  </a:lnTo>
                  <a:lnTo>
                    <a:pt x="1825087" y="682021"/>
                  </a:lnTo>
                  <a:lnTo>
                    <a:pt x="1818022" y="639752"/>
                  </a:lnTo>
                  <a:lnTo>
                    <a:pt x="1808265" y="598249"/>
                  </a:lnTo>
                  <a:lnTo>
                    <a:pt x="1795893" y="557579"/>
                  </a:lnTo>
                  <a:lnTo>
                    <a:pt x="1780983" y="517806"/>
                  </a:lnTo>
                  <a:lnTo>
                    <a:pt x="1763614" y="478996"/>
                  </a:lnTo>
                  <a:lnTo>
                    <a:pt x="1743861" y="441212"/>
                  </a:lnTo>
                  <a:lnTo>
                    <a:pt x="1721803" y="404521"/>
                  </a:lnTo>
                  <a:lnTo>
                    <a:pt x="1697516" y="368986"/>
                  </a:lnTo>
                  <a:lnTo>
                    <a:pt x="1671077" y="334673"/>
                  </a:lnTo>
                  <a:lnTo>
                    <a:pt x="1642565" y="301648"/>
                  </a:lnTo>
                  <a:lnTo>
                    <a:pt x="1612057" y="269973"/>
                  </a:lnTo>
                  <a:lnTo>
                    <a:pt x="1579628" y="239716"/>
                  </a:lnTo>
                  <a:lnTo>
                    <a:pt x="1545358" y="210940"/>
                  </a:lnTo>
                  <a:lnTo>
                    <a:pt x="1509323" y="183711"/>
                  </a:lnTo>
                  <a:lnTo>
                    <a:pt x="1471600" y="158093"/>
                  </a:lnTo>
                  <a:lnTo>
                    <a:pt x="1432267" y="134151"/>
                  </a:lnTo>
                  <a:lnTo>
                    <a:pt x="1391400" y="111951"/>
                  </a:lnTo>
                  <a:lnTo>
                    <a:pt x="1349078" y="91556"/>
                  </a:lnTo>
                  <a:lnTo>
                    <a:pt x="1305377" y="73033"/>
                  </a:lnTo>
                  <a:lnTo>
                    <a:pt x="1260375" y="56446"/>
                  </a:lnTo>
                  <a:lnTo>
                    <a:pt x="1214149" y="41860"/>
                  </a:lnTo>
                  <a:lnTo>
                    <a:pt x="1166777" y="29340"/>
                  </a:lnTo>
                  <a:lnTo>
                    <a:pt x="1118334" y="18950"/>
                  </a:lnTo>
                  <a:lnTo>
                    <a:pt x="1068900" y="10757"/>
                  </a:lnTo>
                  <a:lnTo>
                    <a:pt x="1018550" y="4824"/>
                  </a:lnTo>
                  <a:lnTo>
                    <a:pt x="967363" y="1216"/>
                  </a:lnTo>
                  <a:lnTo>
                    <a:pt x="915415" y="0"/>
                  </a:lnTo>
                  <a:close/>
                </a:path>
              </a:pathLst>
            </a:custGeom>
            <a:solidFill>
              <a:srgbClr val="9E71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118089" y="6143243"/>
              <a:ext cx="1831339" cy="1537335"/>
            </a:xfrm>
            <a:custGeom>
              <a:avLst/>
              <a:gdLst/>
              <a:ahLst/>
              <a:cxnLst/>
              <a:rect l="l" t="t" r="r" b="b"/>
              <a:pathLst>
                <a:path w="1831340" h="1537334">
                  <a:moveTo>
                    <a:pt x="0" y="768603"/>
                  </a:moveTo>
                  <a:lnTo>
                    <a:pt x="1449" y="724994"/>
                  </a:lnTo>
                  <a:lnTo>
                    <a:pt x="5744" y="682021"/>
                  </a:lnTo>
                  <a:lnTo>
                    <a:pt x="12809" y="639752"/>
                  </a:lnTo>
                  <a:lnTo>
                    <a:pt x="22566" y="598249"/>
                  </a:lnTo>
                  <a:lnTo>
                    <a:pt x="34938" y="557579"/>
                  </a:lnTo>
                  <a:lnTo>
                    <a:pt x="49848" y="517806"/>
                  </a:lnTo>
                  <a:lnTo>
                    <a:pt x="67217" y="478996"/>
                  </a:lnTo>
                  <a:lnTo>
                    <a:pt x="86970" y="441212"/>
                  </a:lnTo>
                  <a:lnTo>
                    <a:pt x="109028" y="404521"/>
                  </a:lnTo>
                  <a:lnTo>
                    <a:pt x="133315" y="368986"/>
                  </a:lnTo>
                  <a:lnTo>
                    <a:pt x="159754" y="334673"/>
                  </a:lnTo>
                  <a:lnTo>
                    <a:pt x="188266" y="301648"/>
                  </a:lnTo>
                  <a:lnTo>
                    <a:pt x="218774" y="269973"/>
                  </a:lnTo>
                  <a:lnTo>
                    <a:pt x="251203" y="239716"/>
                  </a:lnTo>
                  <a:lnTo>
                    <a:pt x="285473" y="210940"/>
                  </a:lnTo>
                  <a:lnTo>
                    <a:pt x="321508" y="183711"/>
                  </a:lnTo>
                  <a:lnTo>
                    <a:pt x="359231" y="158093"/>
                  </a:lnTo>
                  <a:lnTo>
                    <a:pt x="398564" y="134151"/>
                  </a:lnTo>
                  <a:lnTo>
                    <a:pt x="439431" y="111951"/>
                  </a:lnTo>
                  <a:lnTo>
                    <a:pt x="481753" y="91556"/>
                  </a:lnTo>
                  <a:lnTo>
                    <a:pt x="525454" y="73033"/>
                  </a:lnTo>
                  <a:lnTo>
                    <a:pt x="570456" y="56446"/>
                  </a:lnTo>
                  <a:lnTo>
                    <a:pt x="616682" y="41860"/>
                  </a:lnTo>
                  <a:lnTo>
                    <a:pt x="664054" y="29340"/>
                  </a:lnTo>
                  <a:lnTo>
                    <a:pt x="712497" y="18950"/>
                  </a:lnTo>
                  <a:lnTo>
                    <a:pt x="761931" y="10757"/>
                  </a:lnTo>
                  <a:lnTo>
                    <a:pt x="812281" y="4824"/>
                  </a:lnTo>
                  <a:lnTo>
                    <a:pt x="863468" y="1216"/>
                  </a:lnTo>
                  <a:lnTo>
                    <a:pt x="915415" y="0"/>
                  </a:lnTo>
                  <a:lnTo>
                    <a:pt x="967363" y="1216"/>
                  </a:lnTo>
                  <a:lnTo>
                    <a:pt x="1018550" y="4824"/>
                  </a:lnTo>
                  <a:lnTo>
                    <a:pt x="1068900" y="10757"/>
                  </a:lnTo>
                  <a:lnTo>
                    <a:pt x="1118334" y="18950"/>
                  </a:lnTo>
                  <a:lnTo>
                    <a:pt x="1166777" y="29340"/>
                  </a:lnTo>
                  <a:lnTo>
                    <a:pt x="1214149" y="41860"/>
                  </a:lnTo>
                  <a:lnTo>
                    <a:pt x="1260375" y="56446"/>
                  </a:lnTo>
                  <a:lnTo>
                    <a:pt x="1305377" y="73033"/>
                  </a:lnTo>
                  <a:lnTo>
                    <a:pt x="1349078" y="91556"/>
                  </a:lnTo>
                  <a:lnTo>
                    <a:pt x="1391400" y="111951"/>
                  </a:lnTo>
                  <a:lnTo>
                    <a:pt x="1432267" y="134151"/>
                  </a:lnTo>
                  <a:lnTo>
                    <a:pt x="1471600" y="158093"/>
                  </a:lnTo>
                  <a:lnTo>
                    <a:pt x="1509323" y="183711"/>
                  </a:lnTo>
                  <a:lnTo>
                    <a:pt x="1545358" y="210940"/>
                  </a:lnTo>
                  <a:lnTo>
                    <a:pt x="1579628" y="239716"/>
                  </a:lnTo>
                  <a:lnTo>
                    <a:pt x="1612057" y="269973"/>
                  </a:lnTo>
                  <a:lnTo>
                    <a:pt x="1642565" y="301648"/>
                  </a:lnTo>
                  <a:lnTo>
                    <a:pt x="1671077" y="334673"/>
                  </a:lnTo>
                  <a:lnTo>
                    <a:pt x="1697516" y="368986"/>
                  </a:lnTo>
                  <a:lnTo>
                    <a:pt x="1721803" y="404521"/>
                  </a:lnTo>
                  <a:lnTo>
                    <a:pt x="1743861" y="441212"/>
                  </a:lnTo>
                  <a:lnTo>
                    <a:pt x="1763614" y="478996"/>
                  </a:lnTo>
                  <a:lnTo>
                    <a:pt x="1780983" y="517806"/>
                  </a:lnTo>
                  <a:lnTo>
                    <a:pt x="1795893" y="557579"/>
                  </a:lnTo>
                  <a:lnTo>
                    <a:pt x="1808265" y="598249"/>
                  </a:lnTo>
                  <a:lnTo>
                    <a:pt x="1818022" y="639752"/>
                  </a:lnTo>
                  <a:lnTo>
                    <a:pt x="1825087" y="682021"/>
                  </a:lnTo>
                  <a:lnTo>
                    <a:pt x="1829382" y="724994"/>
                  </a:lnTo>
                  <a:lnTo>
                    <a:pt x="1830831" y="768603"/>
                  </a:lnTo>
                  <a:lnTo>
                    <a:pt x="1829382" y="812226"/>
                  </a:lnTo>
                  <a:lnTo>
                    <a:pt x="1825087" y="855210"/>
                  </a:lnTo>
                  <a:lnTo>
                    <a:pt x="1818022" y="897491"/>
                  </a:lnTo>
                  <a:lnTo>
                    <a:pt x="1808265" y="939003"/>
                  </a:lnTo>
                  <a:lnTo>
                    <a:pt x="1795893" y="979683"/>
                  </a:lnTo>
                  <a:lnTo>
                    <a:pt x="1780983" y="1019464"/>
                  </a:lnTo>
                  <a:lnTo>
                    <a:pt x="1763614" y="1058283"/>
                  </a:lnTo>
                  <a:lnTo>
                    <a:pt x="1743861" y="1096074"/>
                  </a:lnTo>
                  <a:lnTo>
                    <a:pt x="1721803" y="1132772"/>
                  </a:lnTo>
                  <a:lnTo>
                    <a:pt x="1697516" y="1168312"/>
                  </a:lnTo>
                  <a:lnTo>
                    <a:pt x="1671077" y="1202630"/>
                  </a:lnTo>
                  <a:lnTo>
                    <a:pt x="1642565" y="1235661"/>
                  </a:lnTo>
                  <a:lnTo>
                    <a:pt x="1612057" y="1267339"/>
                  </a:lnTo>
                  <a:lnTo>
                    <a:pt x="1579628" y="1297600"/>
                  </a:lnTo>
                  <a:lnTo>
                    <a:pt x="1545358" y="1326380"/>
                  </a:lnTo>
                  <a:lnTo>
                    <a:pt x="1509323" y="1353612"/>
                  </a:lnTo>
                  <a:lnTo>
                    <a:pt x="1471600" y="1379232"/>
                  </a:lnTo>
                  <a:lnTo>
                    <a:pt x="1432267" y="1403176"/>
                  </a:lnTo>
                  <a:lnTo>
                    <a:pt x="1391400" y="1425378"/>
                  </a:lnTo>
                  <a:lnTo>
                    <a:pt x="1349078" y="1445774"/>
                  </a:lnTo>
                  <a:lnTo>
                    <a:pt x="1305377" y="1464298"/>
                  </a:lnTo>
                  <a:lnTo>
                    <a:pt x="1260375" y="1480886"/>
                  </a:lnTo>
                  <a:lnTo>
                    <a:pt x="1214149" y="1495473"/>
                  </a:lnTo>
                  <a:lnTo>
                    <a:pt x="1166777" y="1507994"/>
                  </a:lnTo>
                  <a:lnTo>
                    <a:pt x="1118334" y="1518383"/>
                  </a:lnTo>
                  <a:lnTo>
                    <a:pt x="1068900" y="1526577"/>
                  </a:lnTo>
                  <a:lnTo>
                    <a:pt x="1018550" y="1532510"/>
                  </a:lnTo>
                  <a:lnTo>
                    <a:pt x="967363" y="1536118"/>
                  </a:lnTo>
                  <a:lnTo>
                    <a:pt x="915415" y="1537334"/>
                  </a:lnTo>
                  <a:lnTo>
                    <a:pt x="863468" y="1536118"/>
                  </a:lnTo>
                  <a:lnTo>
                    <a:pt x="812281" y="1532510"/>
                  </a:lnTo>
                  <a:lnTo>
                    <a:pt x="761931" y="1526577"/>
                  </a:lnTo>
                  <a:lnTo>
                    <a:pt x="712497" y="1518383"/>
                  </a:lnTo>
                  <a:lnTo>
                    <a:pt x="664054" y="1507994"/>
                  </a:lnTo>
                  <a:lnTo>
                    <a:pt x="616682" y="1495473"/>
                  </a:lnTo>
                  <a:lnTo>
                    <a:pt x="570456" y="1480886"/>
                  </a:lnTo>
                  <a:lnTo>
                    <a:pt x="525454" y="1464298"/>
                  </a:lnTo>
                  <a:lnTo>
                    <a:pt x="481753" y="1445774"/>
                  </a:lnTo>
                  <a:lnTo>
                    <a:pt x="439431" y="1425378"/>
                  </a:lnTo>
                  <a:lnTo>
                    <a:pt x="398564" y="1403176"/>
                  </a:lnTo>
                  <a:lnTo>
                    <a:pt x="359231" y="1379232"/>
                  </a:lnTo>
                  <a:lnTo>
                    <a:pt x="321508" y="1353612"/>
                  </a:lnTo>
                  <a:lnTo>
                    <a:pt x="285473" y="1326380"/>
                  </a:lnTo>
                  <a:lnTo>
                    <a:pt x="251203" y="1297600"/>
                  </a:lnTo>
                  <a:lnTo>
                    <a:pt x="218774" y="1267339"/>
                  </a:lnTo>
                  <a:lnTo>
                    <a:pt x="188266" y="1235661"/>
                  </a:lnTo>
                  <a:lnTo>
                    <a:pt x="159754" y="1202630"/>
                  </a:lnTo>
                  <a:lnTo>
                    <a:pt x="133315" y="1168312"/>
                  </a:lnTo>
                  <a:lnTo>
                    <a:pt x="109028" y="1132772"/>
                  </a:lnTo>
                  <a:lnTo>
                    <a:pt x="86970" y="1096074"/>
                  </a:lnTo>
                  <a:lnTo>
                    <a:pt x="67217" y="1058283"/>
                  </a:lnTo>
                  <a:lnTo>
                    <a:pt x="49848" y="1019464"/>
                  </a:lnTo>
                  <a:lnTo>
                    <a:pt x="34938" y="979683"/>
                  </a:lnTo>
                  <a:lnTo>
                    <a:pt x="22566" y="939003"/>
                  </a:lnTo>
                  <a:lnTo>
                    <a:pt x="12809" y="897491"/>
                  </a:lnTo>
                  <a:lnTo>
                    <a:pt x="5744" y="855210"/>
                  </a:lnTo>
                  <a:lnTo>
                    <a:pt x="1449" y="812226"/>
                  </a:lnTo>
                  <a:lnTo>
                    <a:pt x="0" y="768603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 descr="$PPTXTitle"/>
          <p:cNvSpPr txBox="1">
            <a:spLocks noGrp="1"/>
          </p:cNvSpPr>
          <p:nvPr>
            <p:ph type="title"/>
          </p:nvPr>
        </p:nvSpPr>
        <p:spPr>
          <a:xfrm>
            <a:off x="3735578" y="2282190"/>
            <a:ext cx="2357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15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EDEBE0"/>
                </a:solidFill>
              </a:rPr>
              <a:t>Arrival</a:t>
            </a:r>
            <a:r>
              <a:rPr sz="2400" spc="-95" dirty="0">
                <a:solidFill>
                  <a:srgbClr val="EDEBE0"/>
                </a:solidFill>
              </a:rPr>
              <a:t> </a:t>
            </a:r>
            <a:r>
              <a:rPr sz="2400" spc="-20" dirty="0">
                <a:solidFill>
                  <a:srgbClr val="EDEBE0"/>
                </a:solidFill>
              </a:rPr>
              <a:t>Hall</a:t>
            </a:r>
            <a:endParaRPr sz="2400"/>
          </a:p>
        </p:txBody>
      </p:sp>
      <p:sp>
        <p:nvSpPr>
          <p:cNvPr id="42" name="object 42"/>
          <p:cNvSpPr txBox="1"/>
          <p:nvPr/>
        </p:nvSpPr>
        <p:spPr>
          <a:xfrm>
            <a:off x="9596881" y="2315718"/>
            <a:ext cx="2357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24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Baggage</a:t>
            </a:r>
            <a:r>
              <a:rPr sz="2400" b="1" spc="-7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EDEBE0"/>
                </a:solidFill>
                <a:latin typeface="Calibri"/>
                <a:cs typeface="Calibri"/>
              </a:rPr>
              <a:t>Belt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0" y="41275"/>
            <a:ext cx="1607820" cy="9525000"/>
          </a:xfrm>
          <a:custGeom>
            <a:avLst/>
            <a:gdLst/>
            <a:ahLst/>
            <a:cxnLst/>
            <a:rect l="l" t="t" r="r" b="b"/>
            <a:pathLst>
              <a:path w="1607820" h="9525000">
                <a:moveTo>
                  <a:pt x="933118" y="0"/>
                </a:moveTo>
                <a:lnTo>
                  <a:pt x="674457" y="0"/>
                </a:lnTo>
                <a:lnTo>
                  <a:pt x="619142" y="1602"/>
                </a:lnTo>
                <a:lnTo>
                  <a:pt x="565057" y="6326"/>
                </a:lnTo>
                <a:lnTo>
                  <a:pt x="512378" y="14048"/>
                </a:lnTo>
                <a:lnTo>
                  <a:pt x="461277" y="24643"/>
                </a:lnTo>
                <a:lnTo>
                  <a:pt x="411929" y="37986"/>
                </a:lnTo>
                <a:lnTo>
                  <a:pt x="364506" y="53955"/>
                </a:lnTo>
                <a:lnTo>
                  <a:pt x="319183" y="72424"/>
                </a:lnTo>
                <a:lnTo>
                  <a:pt x="276132" y="93268"/>
                </a:lnTo>
                <a:lnTo>
                  <a:pt x="235528" y="116365"/>
                </a:lnTo>
                <a:lnTo>
                  <a:pt x="197544" y="141589"/>
                </a:lnTo>
                <a:lnTo>
                  <a:pt x="162354" y="168816"/>
                </a:lnTo>
                <a:lnTo>
                  <a:pt x="130131" y="197921"/>
                </a:lnTo>
                <a:lnTo>
                  <a:pt x="101049" y="228782"/>
                </a:lnTo>
                <a:lnTo>
                  <a:pt x="75282" y="261272"/>
                </a:lnTo>
                <a:lnTo>
                  <a:pt x="53002" y="295269"/>
                </a:lnTo>
                <a:lnTo>
                  <a:pt x="34384" y="330647"/>
                </a:lnTo>
                <a:lnTo>
                  <a:pt x="19601" y="367282"/>
                </a:lnTo>
                <a:lnTo>
                  <a:pt x="8827" y="405050"/>
                </a:lnTo>
                <a:lnTo>
                  <a:pt x="2235" y="443827"/>
                </a:lnTo>
                <a:lnTo>
                  <a:pt x="0" y="483489"/>
                </a:lnTo>
                <a:lnTo>
                  <a:pt x="0" y="9041193"/>
                </a:lnTo>
                <a:lnTo>
                  <a:pt x="2235" y="9080853"/>
                </a:lnTo>
                <a:lnTo>
                  <a:pt x="8827" y="9119630"/>
                </a:lnTo>
                <a:lnTo>
                  <a:pt x="19601" y="9157400"/>
                </a:lnTo>
                <a:lnTo>
                  <a:pt x="34384" y="9194038"/>
                </a:lnTo>
                <a:lnTo>
                  <a:pt x="53002" y="9229420"/>
                </a:lnTo>
                <a:lnTo>
                  <a:pt x="75282" y="9263420"/>
                </a:lnTo>
                <a:lnTo>
                  <a:pt x="101049" y="9295916"/>
                </a:lnTo>
                <a:lnTo>
                  <a:pt x="130131" y="9326781"/>
                </a:lnTo>
                <a:lnTo>
                  <a:pt x="162354" y="9355893"/>
                </a:lnTo>
                <a:lnTo>
                  <a:pt x="197544" y="9383126"/>
                </a:lnTo>
                <a:lnTo>
                  <a:pt x="235528" y="9408356"/>
                </a:lnTo>
                <a:lnTo>
                  <a:pt x="276132" y="9431459"/>
                </a:lnTo>
                <a:lnTo>
                  <a:pt x="319183" y="9452310"/>
                </a:lnTo>
                <a:lnTo>
                  <a:pt x="364506" y="9470784"/>
                </a:lnTo>
                <a:lnTo>
                  <a:pt x="411929" y="9486758"/>
                </a:lnTo>
                <a:lnTo>
                  <a:pt x="461277" y="9500106"/>
                </a:lnTo>
                <a:lnTo>
                  <a:pt x="512378" y="9510705"/>
                </a:lnTo>
                <a:lnTo>
                  <a:pt x="565057" y="9518429"/>
                </a:lnTo>
                <a:lnTo>
                  <a:pt x="619142" y="9523155"/>
                </a:lnTo>
                <a:lnTo>
                  <a:pt x="674457" y="9524758"/>
                </a:lnTo>
                <a:lnTo>
                  <a:pt x="933118" y="9524758"/>
                </a:lnTo>
                <a:lnTo>
                  <a:pt x="988427" y="9523155"/>
                </a:lnTo>
                <a:lnTo>
                  <a:pt x="1042506" y="9518429"/>
                </a:lnTo>
                <a:lnTo>
                  <a:pt x="1095181" y="9510705"/>
                </a:lnTo>
                <a:lnTo>
                  <a:pt x="1146278" y="9500106"/>
                </a:lnTo>
                <a:lnTo>
                  <a:pt x="1195624" y="9486758"/>
                </a:lnTo>
                <a:lnTo>
                  <a:pt x="1243045" y="9470784"/>
                </a:lnTo>
                <a:lnTo>
                  <a:pt x="1288367" y="9452310"/>
                </a:lnTo>
                <a:lnTo>
                  <a:pt x="1331418" y="9431459"/>
                </a:lnTo>
                <a:lnTo>
                  <a:pt x="1372022" y="9408356"/>
                </a:lnTo>
                <a:lnTo>
                  <a:pt x="1410006" y="9383126"/>
                </a:lnTo>
                <a:lnTo>
                  <a:pt x="1445198" y="9355893"/>
                </a:lnTo>
                <a:lnTo>
                  <a:pt x="1477422" y="9326781"/>
                </a:lnTo>
                <a:lnTo>
                  <a:pt x="1506506" y="9295916"/>
                </a:lnTo>
                <a:lnTo>
                  <a:pt x="1532275" y="9263420"/>
                </a:lnTo>
                <a:lnTo>
                  <a:pt x="1554557" y="9229420"/>
                </a:lnTo>
                <a:lnTo>
                  <a:pt x="1573176" y="9194038"/>
                </a:lnTo>
                <a:lnTo>
                  <a:pt x="1587961" y="9157400"/>
                </a:lnTo>
                <a:lnTo>
                  <a:pt x="1598736" y="9119630"/>
                </a:lnTo>
                <a:lnTo>
                  <a:pt x="1605328" y="9080853"/>
                </a:lnTo>
                <a:lnTo>
                  <a:pt x="1607565" y="9041193"/>
                </a:lnTo>
                <a:lnTo>
                  <a:pt x="1607565" y="483489"/>
                </a:lnTo>
                <a:lnTo>
                  <a:pt x="1605328" y="443827"/>
                </a:lnTo>
                <a:lnTo>
                  <a:pt x="1598736" y="405050"/>
                </a:lnTo>
                <a:lnTo>
                  <a:pt x="1587961" y="367282"/>
                </a:lnTo>
                <a:lnTo>
                  <a:pt x="1573176" y="330647"/>
                </a:lnTo>
                <a:lnTo>
                  <a:pt x="1554557" y="295269"/>
                </a:lnTo>
                <a:lnTo>
                  <a:pt x="1532275" y="261272"/>
                </a:lnTo>
                <a:lnTo>
                  <a:pt x="1506506" y="228782"/>
                </a:lnTo>
                <a:lnTo>
                  <a:pt x="1477422" y="197921"/>
                </a:lnTo>
                <a:lnTo>
                  <a:pt x="1445198" y="168816"/>
                </a:lnTo>
                <a:lnTo>
                  <a:pt x="1410006" y="141589"/>
                </a:lnTo>
                <a:lnTo>
                  <a:pt x="1372022" y="116365"/>
                </a:lnTo>
                <a:lnTo>
                  <a:pt x="1331418" y="93268"/>
                </a:lnTo>
                <a:lnTo>
                  <a:pt x="1288367" y="72424"/>
                </a:lnTo>
                <a:lnTo>
                  <a:pt x="1243045" y="53955"/>
                </a:lnTo>
                <a:lnTo>
                  <a:pt x="1195624" y="37986"/>
                </a:lnTo>
                <a:lnTo>
                  <a:pt x="1146278" y="24643"/>
                </a:lnTo>
                <a:lnTo>
                  <a:pt x="1095181" y="14048"/>
                </a:lnTo>
                <a:lnTo>
                  <a:pt x="1042506" y="6326"/>
                </a:lnTo>
                <a:lnTo>
                  <a:pt x="988427" y="1602"/>
                </a:lnTo>
                <a:lnTo>
                  <a:pt x="933118" y="0"/>
                </a:lnTo>
                <a:close/>
              </a:path>
            </a:pathLst>
          </a:custGeom>
          <a:solidFill>
            <a:srgbClr val="8E5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-18491" y="4822063"/>
            <a:ext cx="768985" cy="29273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5705"/>
              </a:lnSpc>
            </a:pPr>
            <a:r>
              <a:rPr sz="4800" b="1" spc="705" dirty="0">
                <a:solidFill>
                  <a:srgbClr val="FFFFFF"/>
                </a:solidFill>
                <a:latin typeface="Calibri"/>
                <a:cs typeface="Calibri"/>
              </a:rPr>
              <a:t>AIRPORT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-18491" y="1858187"/>
            <a:ext cx="768985" cy="26447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5705"/>
              </a:lnSpc>
            </a:pPr>
            <a:r>
              <a:rPr sz="4800" b="1" spc="715" dirty="0">
                <a:solidFill>
                  <a:srgbClr val="FFFFFF"/>
                </a:solidFill>
                <a:latin typeface="Calibri"/>
                <a:cs typeface="Calibri"/>
              </a:rPr>
              <a:t>LAYOUT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59612" y="3366566"/>
            <a:ext cx="768985" cy="2876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5705"/>
              </a:lnSpc>
            </a:pPr>
            <a:r>
              <a:rPr sz="4800" b="1" spc="700" dirty="0">
                <a:solidFill>
                  <a:srgbClr val="FFFFFF"/>
                </a:solidFill>
                <a:latin typeface="Calibri"/>
                <a:cs typeface="Calibri"/>
              </a:rPr>
              <a:t>ARRIVAL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0" y="1291589"/>
            <a:ext cx="14537055" cy="8576310"/>
            <a:chOff x="0" y="1291589"/>
            <a:chExt cx="14537055" cy="8576310"/>
          </a:xfrm>
        </p:grpSpPr>
        <p:pic>
          <p:nvPicPr>
            <p:cNvPr id="48" name="object 48" descr="A group of people with bags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650350"/>
              <a:ext cx="3123311" cy="12175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68134" y="1331848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290701" y="0"/>
                  </a:moveTo>
                  <a:lnTo>
                    <a:pt x="1290701" y="98932"/>
                  </a:lnTo>
                  <a:lnTo>
                    <a:pt x="0" y="98932"/>
                  </a:lnTo>
                  <a:lnTo>
                    <a:pt x="0" y="297052"/>
                  </a:lnTo>
                  <a:lnTo>
                    <a:pt x="1290701" y="297052"/>
                  </a:lnTo>
                  <a:lnTo>
                    <a:pt x="1290701" y="395985"/>
                  </a:lnTo>
                  <a:lnTo>
                    <a:pt x="1488821" y="197993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168134" y="1331848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0" y="98932"/>
                  </a:moveTo>
                  <a:lnTo>
                    <a:pt x="1290701" y="98932"/>
                  </a:lnTo>
                  <a:lnTo>
                    <a:pt x="1290701" y="0"/>
                  </a:lnTo>
                  <a:lnTo>
                    <a:pt x="1488821" y="197993"/>
                  </a:lnTo>
                  <a:lnTo>
                    <a:pt x="1290701" y="395985"/>
                  </a:lnTo>
                  <a:lnTo>
                    <a:pt x="1290701" y="297052"/>
                  </a:lnTo>
                  <a:lnTo>
                    <a:pt x="0" y="297052"/>
                  </a:lnTo>
                  <a:lnTo>
                    <a:pt x="0" y="98932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035280" y="1304289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290700" y="0"/>
                  </a:moveTo>
                  <a:lnTo>
                    <a:pt x="1290700" y="99059"/>
                  </a:lnTo>
                  <a:lnTo>
                    <a:pt x="0" y="99059"/>
                  </a:lnTo>
                  <a:lnTo>
                    <a:pt x="0" y="297052"/>
                  </a:lnTo>
                  <a:lnTo>
                    <a:pt x="1290700" y="297052"/>
                  </a:lnTo>
                  <a:lnTo>
                    <a:pt x="1290700" y="396112"/>
                  </a:lnTo>
                  <a:lnTo>
                    <a:pt x="1488693" y="197992"/>
                  </a:lnTo>
                  <a:lnTo>
                    <a:pt x="1290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035280" y="1304289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0" y="99059"/>
                  </a:moveTo>
                  <a:lnTo>
                    <a:pt x="1290700" y="99059"/>
                  </a:lnTo>
                  <a:lnTo>
                    <a:pt x="1290700" y="0"/>
                  </a:lnTo>
                  <a:lnTo>
                    <a:pt x="1488693" y="197992"/>
                  </a:lnTo>
                  <a:lnTo>
                    <a:pt x="1290700" y="396112"/>
                  </a:lnTo>
                  <a:lnTo>
                    <a:pt x="1290700" y="297052"/>
                  </a:lnTo>
                  <a:lnTo>
                    <a:pt x="0" y="297052"/>
                  </a:lnTo>
                  <a:lnTo>
                    <a:pt x="0" y="99059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0151999" y="4248657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97993" y="0"/>
                  </a:moveTo>
                  <a:lnTo>
                    <a:pt x="0" y="197992"/>
                  </a:lnTo>
                  <a:lnTo>
                    <a:pt x="197993" y="396113"/>
                  </a:lnTo>
                  <a:lnTo>
                    <a:pt x="197993" y="297052"/>
                  </a:lnTo>
                  <a:lnTo>
                    <a:pt x="1488821" y="297052"/>
                  </a:lnTo>
                  <a:lnTo>
                    <a:pt x="1488821" y="99059"/>
                  </a:lnTo>
                  <a:lnTo>
                    <a:pt x="197993" y="99059"/>
                  </a:lnTo>
                  <a:lnTo>
                    <a:pt x="197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151999" y="4248657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488821" y="297052"/>
                  </a:moveTo>
                  <a:lnTo>
                    <a:pt x="197993" y="297052"/>
                  </a:lnTo>
                  <a:lnTo>
                    <a:pt x="197993" y="396113"/>
                  </a:lnTo>
                  <a:lnTo>
                    <a:pt x="0" y="197992"/>
                  </a:lnTo>
                  <a:lnTo>
                    <a:pt x="197993" y="0"/>
                  </a:lnTo>
                  <a:lnTo>
                    <a:pt x="197993" y="99059"/>
                  </a:lnTo>
                  <a:lnTo>
                    <a:pt x="1488821" y="99059"/>
                  </a:lnTo>
                  <a:lnTo>
                    <a:pt x="1488821" y="297052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202684" y="4272407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97992" y="0"/>
                  </a:moveTo>
                  <a:lnTo>
                    <a:pt x="0" y="197992"/>
                  </a:lnTo>
                  <a:lnTo>
                    <a:pt x="197992" y="396113"/>
                  </a:lnTo>
                  <a:lnTo>
                    <a:pt x="197992" y="297052"/>
                  </a:lnTo>
                  <a:lnTo>
                    <a:pt x="1488820" y="297052"/>
                  </a:lnTo>
                  <a:lnTo>
                    <a:pt x="1488820" y="99059"/>
                  </a:lnTo>
                  <a:lnTo>
                    <a:pt x="197992" y="99059"/>
                  </a:lnTo>
                  <a:lnTo>
                    <a:pt x="197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202684" y="4272407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39">
                  <a:moveTo>
                    <a:pt x="1488820" y="297052"/>
                  </a:moveTo>
                  <a:lnTo>
                    <a:pt x="197992" y="297052"/>
                  </a:lnTo>
                  <a:lnTo>
                    <a:pt x="197992" y="396113"/>
                  </a:lnTo>
                  <a:lnTo>
                    <a:pt x="0" y="197992"/>
                  </a:lnTo>
                  <a:lnTo>
                    <a:pt x="197992" y="0"/>
                  </a:lnTo>
                  <a:lnTo>
                    <a:pt x="197992" y="99059"/>
                  </a:lnTo>
                  <a:lnTo>
                    <a:pt x="1488820" y="99059"/>
                  </a:lnTo>
                  <a:lnTo>
                    <a:pt x="1488820" y="297052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692900" y="5976366"/>
            <a:ext cx="230505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2110" marR="5080" indent="-360045">
              <a:lnSpc>
                <a:spcPct val="100000"/>
              </a:lnSpc>
              <a:spcBef>
                <a:spcPts val="105"/>
              </a:spcBef>
            </a:pP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Unique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and</a:t>
            </a:r>
            <a:r>
              <a:rPr sz="165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large</a:t>
            </a:r>
            <a:r>
              <a:rPr sz="165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screen </a:t>
            </a:r>
            <a:r>
              <a:rPr sz="1650" dirty="0">
                <a:solidFill>
                  <a:srgbClr val="585858"/>
                </a:solidFill>
                <a:latin typeface="Arial"/>
                <a:cs typeface="Arial"/>
              </a:rPr>
              <a:t>brand</a:t>
            </a:r>
            <a:r>
              <a:rPr sz="165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85858"/>
                </a:solidFill>
                <a:latin typeface="Arial"/>
                <a:cs typeface="Arial"/>
              </a:rPr>
              <a:t>placement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0" y="237743"/>
            <a:ext cx="18288000" cy="10049510"/>
            <a:chOff x="0" y="237743"/>
            <a:chExt cx="18288000" cy="10049510"/>
          </a:xfrm>
        </p:grpSpPr>
        <p:pic>
          <p:nvPicPr>
            <p:cNvPr id="59" name="object 59" descr="Airport Arrival Hall Stock Illustrations – 5,013 Airport Arrival Hall Stock  Illustrations, Vectors &amp; Clipart - Dreamstim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1900" y="237743"/>
              <a:ext cx="2282190" cy="2367533"/>
            </a:xfrm>
            <a:prstGeom prst="rect">
              <a:avLst/>
            </a:prstGeom>
          </p:spPr>
        </p:pic>
        <p:pic>
          <p:nvPicPr>
            <p:cNvPr id="60" name="object 60" descr="Chennai Airport International Arrival Services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2743" y="260603"/>
              <a:ext cx="2085594" cy="230505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38531" y="3340608"/>
              <a:ext cx="2222754" cy="227761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65035" y="3447288"/>
              <a:ext cx="2190750" cy="207035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7032" y="6240779"/>
              <a:ext cx="2268473" cy="2346198"/>
            </a:xfrm>
            <a:prstGeom prst="rect">
              <a:avLst/>
            </a:prstGeom>
          </p:spPr>
        </p:pic>
        <p:pic>
          <p:nvPicPr>
            <p:cNvPr id="64" name="object 64" descr="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66959" y="6329172"/>
              <a:ext cx="2131313" cy="213893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0" y="9691368"/>
              <a:ext cx="18288000" cy="595630"/>
            </a:xfrm>
            <a:custGeom>
              <a:avLst/>
              <a:gdLst/>
              <a:ahLst/>
              <a:cxnLst/>
              <a:rect l="l" t="t" r="r" b="b"/>
              <a:pathLst>
                <a:path w="18288000" h="595629">
                  <a:moveTo>
                    <a:pt x="18288000" y="0"/>
                  </a:moveTo>
                  <a:lnTo>
                    <a:pt x="0" y="0"/>
                  </a:lnTo>
                  <a:lnTo>
                    <a:pt x="0" y="595631"/>
                  </a:lnTo>
                  <a:lnTo>
                    <a:pt x="18288000" y="595631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800" y="9715501"/>
              <a:ext cx="1185214" cy="55753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7772400" y="7217283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40">
                  <a:moveTo>
                    <a:pt x="1290701" y="0"/>
                  </a:moveTo>
                  <a:lnTo>
                    <a:pt x="1290701" y="98933"/>
                  </a:lnTo>
                  <a:lnTo>
                    <a:pt x="0" y="98933"/>
                  </a:lnTo>
                  <a:lnTo>
                    <a:pt x="0" y="297053"/>
                  </a:lnTo>
                  <a:lnTo>
                    <a:pt x="1290701" y="297053"/>
                  </a:lnTo>
                  <a:lnTo>
                    <a:pt x="1290701" y="395986"/>
                  </a:lnTo>
                  <a:lnTo>
                    <a:pt x="1488821" y="197993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772400" y="7217283"/>
              <a:ext cx="1489075" cy="396240"/>
            </a:xfrm>
            <a:custGeom>
              <a:avLst/>
              <a:gdLst/>
              <a:ahLst/>
              <a:cxnLst/>
              <a:rect l="l" t="t" r="r" b="b"/>
              <a:pathLst>
                <a:path w="1489075" h="396240">
                  <a:moveTo>
                    <a:pt x="0" y="98933"/>
                  </a:moveTo>
                  <a:lnTo>
                    <a:pt x="1290701" y="98933"/>
                  </a:lnTo>
                  <a:lnTo>
                    <a:pt x="1290701" y="0"/>
                  </a:lnTo>
                  <a:lnTo>
                    <a:pt x="1488821" y="197993"/>
                  </a:lnTo>
                  <a:lnTo>
                    <a:pt x="1290701" y="395986"/>
                  </a:lnTo>
                  <a:lnTo>
                    <a:pt x="1290701" y="297053"/>
                  </a:lnTo>
                  <a:lnTo>
                    <a:pt x="0" y="297053"/>
                  </a:lnTo>
                  <a:lnTo>
                    <a:pt x="0" y="98933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4771369" y="9782333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10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4736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3365" y="0"/>
              <a:ext cx="9103995" cy="942784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661666" y="4317949"/>
            <a:ext cx="33553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Gantry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2250" y="1403350"/>
          <a:ext cx="8710929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3555" marR="137160" indent="-3581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5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12140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55650" y="54419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27,37,000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11,800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132014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6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03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909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9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2655" y="3924300"/>
            <a:ext cx="16447769" cy="490093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133"/>
            <a:ext cx="18288000" cy="9399270"/>
            <a:chOff x="0" y="888133"/>
            <a:chExt cx="18288000" cy="939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4736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85235" y="4317949"/>
            <a:ext cx="22536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Arial"/>
                <a:cs typeface="Arial"/>
              </a:rPr>
              <a:t>Hoarding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2250" y="1403350"/>
          <a:ext cx="8710929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9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4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9620" marR="282575" indent="-4819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MAIN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APPROACH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10.2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0129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5372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12140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55650" y="54419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18,00,000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1,50,000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23680" y="0"/>
            <a:ext cx="9123680" cy="939863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1320143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0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7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MAIN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APPROACH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10.2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9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267200" y="2470785"/>
            <a:ext cx="9623425" cy="6866255"/>
            <a:chOff x="4267200" y="2470785"/>
            <a:chExt cx="9623425" cy="68662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2470785"/>
              <a:ext cx="9623425" cy="6866255"/>
            </a:xfrm>
            <a:prstGeom prst="rect">
              <a:avLst/>
            </a:prstGeom>
          </p:spPr>
        </p:pic>
        <p:pic>
          <p:nvPicPr>
            <p:cNvPr id="11" name="object 11" descr="Pointer_1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3472" y="5382767"/>
              <a:ext cx="1174242" cy="1351026"/>
            </a:xfrm>
            <a:prstGeom prst="rect">
              <a:avLst/>
            </a:prstGeom>
          </p:spPr>
        </p:pic>
        <p:pic>
          <p:nvPicPr>
            <p:cNvPr id="12" name="object 12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9004" y="5448427"/>
              <a:ext cx="1044905" cy="1221994"/>
            </a:xfrm>
            <a:prstGeom prst="rect">
              <a:avLst/>
            </a:prstGeom>
          </p:spPr>
        </p:pic>
        <p:pic>
          <p:nvPicPr>
            <p:cNvPr id="13" name="object 13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97067" y="5535167"/>
              <a:ext cx="1174241" cy="1351026"/>
            </a:xfrm>
            <a:prstGeom prst="rect">
              <a:avLst/>
            </a:prstGeom>
          </p:spPr>
        </p:pic>
        <p:pic>
          <p:nvPicPr>
            <p:cNvPr id="14" name="object 14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853" y="5600827"/>
              <a:ext cx="1044905" cy="1221994"/>
            </a:xfrm>
            <a:prstGeom prst="rect">
              <a:avLst/>
            </a:prstGeom>
          </p:spPr>
        </p:pic>
        <p:pic>
          <p:nvPicPr>
            <p:cNvPr id="15" name="object 15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6067" y="6449568"/>
              <a:ext cx="1174241" cy="1351025"/>
            </a:xfrm>
            <a:prstGeom prst="rect">
              <a:avLst/>
            </a:prstGeom>
          </p:spPr>
        </p:pic>
        <p:pic>
          <p:nvPicPr>
            <p:cNvPr id="16" name="object 16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1853" y="6515226"/>
              <a:ext cx="1044905" cy="122199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46232" y="4324934"/>
            <a:ext cx="6419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50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Totem</a:t>
            </a:r>
            <a:r>
              <a:rPr sz="4000" b="1" spc="-14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Double</a:t>
            </a:r>
            <a:r>
              <a:rPr sz="4000" b="1" spc="-140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" y="0"/>
              <a:ext cx="8303259" cy="9398000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610600" y="1327150"/>
          <a:ext cx="943673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60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17.3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7.5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27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6233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671050" y="54419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17,62,000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49,800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301750" y="1333499"/>
            <a:ext cx="9436735" cy="508634"/>
          </a:xfrm>
          <a:custGeom>
            <a:avLst/>
            <a:gdLst/>
            <a:ahLst/>
            <a:cxnLst/>
            <a:rect l="l" t="t" r="r" b="b"/>
            <a:pathLst>
              <a:path w="9436735" h="508635">
                <a:moveTo>
                  <a:pt x="9436735" y="0"/>
                </a:moveTo>
                <a:lnTo>
                  <a:pt x="7515225" y="0"/>
                </a:lnTo>
                <a:lnTo>
                  <a:pt x="3660775" y="0"/>
                </a:lnTo>
                <a:lnTo>
                  <a:pt x="1811020" y="0"/>
                </a:lnTo>
                <a:lnTo>
                  <a:pt x="0" y="0"/>
                </a:lnTo>
                <a:lnTo>
                  <a:pt x="0" y="508635"/>
                </a:lnTo>
                <a:lnTo>
                  <a:pt x="1811020" y="508635"/>
                </a:lnTo>
                <a:lnTo>
                  <a:pt x="3660775" y="508635"/>
                </a:lnTo>
                <a:lnTo>
                  <a:pt x="7515225" y="508635"/>
                </a:lnTo>
                <a:lnTo>
                  <a:pt x="9436735" y="508635"/>
                </a:lnTo>
                <a:lnTo>
                  <a:pt x="94367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5400" y="1327150"/>
          <a:ext cx="943673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54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17.3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7.5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21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041650" y="2628900"/>
            <a:ext cx="12209780" cy="6711315"/>
            <a:chOff x="3041650" y="2628900"/>
            <a:chExt cx="12209780" cy="67113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7" y="4696967"/>
              <a:ext cx="243712" cy="243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87561" y="4687061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0" y="0"/>
                  </a:moveTo>
                  <a:lnTo>
                    <a:pt x="912876" y="0"/>
                  </a:lnTo>
                </a:path>
                <a:path w="913129" h="913129">
                  <a:moveTo>
                    <a:pt x="0" y="0"/>
                  </a:moveTo>
                  <a:lnTo>
                    <a:pt x="0" y="912876"/>
                  </a:lnTo>
                </a:path>
                <a:path w="913129" h="913129">
                  <a:moveTo>
                    <a:pt x="0" y="912876"/>
                  </a:moveTo>
                  <a:lnTo>
                    <a:pt x="912876" y="912876"/>
                  </a:lnTo>
                </a:path>
                <a:path w="913129" h="913129">
                  <a:moveTo>
                    <a:pt x="912876" y="912876"/>
                  </a:moveTo>
                  <a:lnTo>
                    <a:pt x="912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 descr="HB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1650" y="2628900"/>
              <a:ext cx="12209780" cy="6711315"/>
            </a:xfrm>
            <a:prstGeom prst="rect">
              <a:avLst/>
            </a:prstGeom>
          </p:spPr>
        </p:pic>
        <p:pic>
          <p:nvPicPr>
            <p:cNvPr id="12" name="object 12" descr="Pointer_1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3067" y="5535167"/>
              <a:ext cx="1259585" cy="1264158"/>
            </a:xfrm>
            <a:prstGeom prst="rect">
              <a:avLst/>
            </a:prstGeom>
          </p:spPr>
        </p:pic>
        <p:pic>
          <p:nvPicPr>
            <p:cNvPr id="13" name="object 13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8600" y="5600700"/>
              <a:ext cx="1130300" cy="1134745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0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7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9234" cy="462724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711065"/>
            <a:ext cx="18288000" cy="5575935"/>
            <a:chOff x="0" y="4711065"/>
            <a:chExt cx="18288000" cy="55759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11065"/>
              <a:ext cx="9119234" cy="46983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272009" y="4596511"/>
            <a:ext cx="2743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Wall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220200" y="1327150"/>
          <a:ext cx="8884284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9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7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4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3779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2810" marR="187960" indent="-69532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SECURITY CHECK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 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70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1440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605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4333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00520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13,60,000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9218421" y="2871216"/>
            <a:ext cx="8985885" cy="6006465"/>
            <a:chOff x="9218421" y="2871216"/>
            <a:chExt cx="8985885" cy="6006465"/>
          </a:xfrm>
        </p:grpSpPr>
        <p:pic>
          <p:nvPicPr>
            <p:cNvPr id="7" name="object 7" descr="HB.jp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8421" y="2945130"/>
              <a:ext cx="8985758" cy="5932170"/>
            </a:xfrm>
            <a:prstGeom prst="rect">
              <a:avLst/>
            </a:prstGeom>
          </p:spPr>
        </p:pic>
        <p:pic>
          <p:nvPicPr>
            <p:cNvPr id="8" name="object 8" descr="Pointer_1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48415" y="2918460"/>
              <a:ext cx="1614677" cy="1692402"/>
            </a:xfrm>
            <a:prstGeom prst="rect">
              <a:avLst/>
            </a:prstGeom>
          </p:spPr>
        </p:pic>
        <p:pic>
          <p:nvPicPr>
            <p:cNvPr id="9" name="object 9" descr="Pointer_1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13439" y="2984500"/>
              <a:ext cx="1486280" cy="1563497"/>
            </a:xfrm>
            <a:prstGeom prst="rect">
              <a:avLst/>
            </a:prstGeom>
          </p:spPr>
        </p:pic>
        <p:pic>
          <p:nvPicPr>
            <p:cNvPr id="10" name="object 10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57103" y="2871216"/>
              <a:ext cx="1564386" cy="1658874"/>
            </a:xfrm>
            <a:prstGeom prst="rect">
              <a:avLst/>
            </a:prstGeom>
          </p:spPr>
        </p:pic>
        <p:pic>
          <p:nvPicPr>
            <p:cNvPr id="11" name="object 11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23029" y="2936443"/>
              <a:ext cx="1434452" cy="1529892"/>
            </a:xfrm>
            <a:prstGeom prst="rect">
              <a:avLst/>
            </a:prstGeom>
          </p:spPr>
        </p:pic>
        <p:pic>
          <p:nvPicPr>
            <p:cNvPr id="12" name="object 12" descr="Pointer_1.pn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74195" y="3630168"/>
              <a:ext cx="1562861" cy="1658874"/>
            </a:xfrm>
            <a:prstGeom prst="rect">
              <a:avLst/>
            </a:prstGeom>
          </p:spPr>
        </p:pic>
        <p:pic>
          <p:nvPicPr>
            <p:cNvPr id="13" name="object 13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9473" y="3695954"/>
              <a:ext cx="1434414" cy="152984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4604" y="2945129"/>
            <a:ext cx="9028430" cy="5932170"/>
            <a:chOff x="54604" y="2945129"/>
            <a:chExt cx="9028430" cy="593217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04" y="2945129"/>
              <a:ext cx="9028176" cy="5932170"/>
            </a:xfrm>
            <a:prstGeom prst="rect">
              <a:avLst/>
            </a:prstGeom>
          </p:spPr>
        </p:pic>
        <p:pic>
          <p:nvPicPr>
            <p:cNvPr id="16" name="object 16" descr="Pointer_1.png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29583" y="4751831"/>
              <a:ext cx="1174241" cy="1349502"/>
            </a:xfrm>
            <a:prstGeom prst="rect">
              <a:avLst/>
            </a:prstGeom>
          </p:spPr>
        </p:pic>
        <p:pic>
          <p:nvPicPr>
            <p:cNvPr id="17" name="object 17" descr="Pointer_1.png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5624" y="4816601"/>
              <a:ext cx="1044905" cy="1221994"/>
            </a:xfrm>
            <a:prstGeom prst="rect">
              <a:avLst/>
            </a:prstGeom>
          </p:spPr>
        </p:pic>
        <p:pic>
          <p:nvPicPr>
            <p:cNvPr id="18" name="object 18" descr="Pointer_1.png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44412" y="6505955"/>
              <a:ext cx="1172717" cy="1351026"/>
            </a:xfrm>
            <a:prstGeom prst="rect">
              <a:avLst/>
            </a:prstGeom>
          </p:spPr>
        </p:pic>
        <p:pic>
          <p:nvPicPr>
            <p:cNvPr id="19" name="object 19" descr="Pointer_1.png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9308" y="6572122"/>
              <a:ext cx="1044905" cy="1221994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1301750" y="1333499"/>
            <a:ext cx="13165455" cy="640080"/>
          </a:xfrm>
          <a:custGeom>
            <a:avLst/>
            <a:gdLst/>
            <a:ahLst/>
            <a:cxnLst/>
            <a:rect l="l" t="t" r="r" b="b"/>
            <a:pathLst>
              <a:path w="13165455" h="640080">
                <a:moveTo>
                  <a:pt x="5083797" y="0"/>
                </a:moveTo>
                <a:lnTo>
                  <a:pt x="1811020" y="0"/>
                </a:lnTo>
                <a:lnTo>
                  <a:pt x="0" y="0"/>
                </a:lnTo>
                <a:lnTo>
                  <a:pt x="0" y="640080"/>
                </a:lnTo>
                <a:lnTo>
                  <a:pt x="1811020" y="640080"/>
                </a:lnTo>
                <a:lnTo>
                  <a:pt x="5083797" y="640080"/>
                </a:lnTo>
                <a:lnTo>
                  <a:pt x="5083797" y="0"/>
                </a:lnTo>
                <a:close/>
              </a:path>
              <a:path w="13165455" h="640080">
                <a:moveTo>
                  <a:pt x="13165455" y="0"/>
                </a:moveTo>
                <a:lnTo>
                  <a:pt x="10470515" y="0"/>
                </a:lnTo>
                <a:lnTo>
                  <a:pt x="5083810" y="0"/>
                </a:lnTo>
                <a:lnTo>
                  <a:pt x="5083810" y="640080"/>
                </a:lnTo>
                <a:lnTo>
                  <a:pt x="10470515" y="640080"/>
                </a:lnTo>
                <a:lnTo>
                  <a:pt x="13165455" y="640080"/>
                </a:lnTo>
                <a:lnTo>
                  <a:pt x="131654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295400" y="1327150"/>
          <a:ext cx="13165453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6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4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SECURITY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CHECK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1440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544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13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0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9"/>
            <a:ext cx="18288000" cy="10278110"/>
            <a:chOff x="0" y="8889"/>
            <a:chExt cx="18288000" cy="10278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2200" y="8889"/>
              <a:ext cx="8296275" cy="93891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431794" y="4596511"/>
            <a:ext cx="2743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Wall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0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44475" y="1327150"/>
          <a:ext cx="947864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5148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960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128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20,25,000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 descr="HB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9" y="2682875"/>
              <a:ext cx="12216765" cy="67151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0400663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2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70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960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3943"/>
            <a:ext cx="18288000" cy="9513570"/>
            <a:chOff x="0" y="773943"/>
            <a:chExt cx="18288000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431794" y="4596511"/>
            <a:ext cx="31750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Tablet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4475" y="1327150"/>
          <a:ext cx="947864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5148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STORE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8960" marR="342900" indent="-2165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1200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230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128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10,00,000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3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88575" y="38"/>
            <a:ext cx="8099425" cy="9414129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612140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 descr="HB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9" y="2682875"/>
              <a:ext cx="12216765" cy="67151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0400663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2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198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STORE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8020" marR="445770" indent="-2165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1200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230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453133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5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3943"/>
            <a:ext cx="18288000" cy="9513570"/>
            <a:chOff x="0" y="773943"/>
            <a:chExt cx="18288000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946907" y="4682998"/>
            <a:ext cx="3691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Standee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4475" y="1327150"/>
          <a:ext cx="947864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7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5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5148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6745" marR="342900" indent="-2743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76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128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15,00,000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3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</a:t>
                      </a:r>
                      <a:r>
                        <a:rPr sz="32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26955" y="-38"/>
            <a:ext cx="8361045" cy="9429877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148283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5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 descr="HB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7999" y="2682875"/>
              <a:ext cx="12216765" cy="67151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0400663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2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70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6440" marR="444500" indent="-2743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PX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76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453133" y="419810"/>
            <a:ext cx="76955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5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49866"/>
              <a:ext cx="18288000" cy="94371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19030" y="0"/>
              <a:ext cx="8265159" cy="935482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86002" y="4477334"/>
            <a:ext cx="7585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Mini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5" dirty="0">
                <a:latin typeface="Arial"/>
                <a:cs typeface="Arial"/>
              </a:rPr>
              <a:t>Totem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Double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Sided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78459" y="1327150"/>
          <a:ext cx="9429113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6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10.4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4.8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38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0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3652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53,200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1511913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1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5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7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667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10.4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 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4.8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2971800" y="2106167"/>
            <a:ext cx="12428855" cy="7139305"/>
            <a:chOff x="2971800" y="2106167"/>
            <a:chExt cx="12428855" cy="7139305"/>
          </a:xfrm>
        </p:grpSpPr>
        <p:pic>
          <p:nvPicPr>
            <p:cNvPr id="10" name="object 10" descr="HB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1800" y="2412999"/>
              <a:ext cx="12428855" cy="6831965"/>
            </a:xfrm>
            <a:prstGeom prst="rect">
              <a:avLst/>
            </a:prstGeom>
          </p:spPr>
        </p:pic>
        <p:pic>
          <p:nvPicPr>
            <p:cNvPr id="11" name="object 11" descr="Pointer_1.pn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00259" y="4011167"/>
              <a:ext cx="1279398" cy="1283969"/>
            </a:xfrm>
            <a:prstGeom prst="rect">
              <a:avLst/>
            </a:prstGeom>
          </p:spPr>
        </p:pic>
        <p:pic>
          <p:nvPicPr>
            <p:cNvPr id="12" name="object 12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65030" y="4076700"/>
              <a:ext cx="1151254" cy="1155700"/>
            </a:xfrm>
            <a:prstGeom prst="rect">
              <a:avLst/>
            </a:prstGeom>
          </p:spPr>
        </p:pic>
        <p:pic>
          <p:nvPicPr>
            <p:cNvPr id="13" name="object 13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1667" y="2106167"/>
              <a:ext cx="1279398" cy="1283970"/>
            </a:xfrm>
            <a:prstGeom prst="rect">
              <a:avLst/>
            </a:prstGeom>
          </p:spPr>
        </p:pic>
        <p:pic>
          <p:nvPicPr>
            <p:cNvPr id="14" name="object 14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7200" y="2171699"/>
              <a:ext cx="1151254" cy="1155700"/>
            </a:xfrm>
            <a:prstGeom prst="rect">
              <a:avLst/>
            </a:prstGeom>
          </p:spPr>
        </p:pic>
        <p:pic>
          <p:nvPicPr>
            <p:cNvPr id="15" name="object 15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68667" y="3020567"/>
              <a:ext cx="1279398" cy="1283969"/>
            </a:xfrm>
            <a:prstGeom prst="rect">
              <a:avLst/>
            </a:prstGeom>
          </p:spPr>
        </p:pic>
        <p:pic>
          <p:nvPicPr>
            <p:cNvPr id="16" name="object 16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4200" y="3086100"/>
              <a:ext cx="1151254" cy="1155700"/>
            </a:xfrm>
            <a:prstGeom prst="rect">
              <a:avLst/>
            </a:prstGeom>
          </p:spPr>
        </p:pic>
        <p:pic>
          <p:nvPicPr>
            <p:cNvPr id="17" name="object 17" descr="Pointer_1.p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59868" y="4925567"/>
              <a:ext cx="1279397" cy="1283969"/>
            </a:xfrm>
            <a:prstGeom prst="rect">
              <a:avLst/>
            </a:prstGeom>
          </p:spPr>
        </p:pic>
        <p:pic>
          <p:nvPicPr>
            <p:cNvPr id="18" name="object 18" descr="Pointer_1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25400" y="4991100"/>
              <a:ext cx="1151255" cy="11557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8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39975-4A93-2202-ED81-DA1C66CCD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73F3563-5BEF-A48E-29C5-5482635D6CC9}"/>
              </a:ext>
            </a:extLst>
          </p:cNvPr>
          <p:cNvGrpSpPr/>
          <p:nvPr/>
        </p:nvGrpSpPr>
        <p:grpSpPr>
          <a:xfrm>
            <a:off x="0" y="849866"/>
            <a:ext cx="18288000" cy="9437376"/>
            <a:chOff x="0" y="849866"/>
            <a:chExt cx="18288000" cy="9437376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CCAAA0D3-ECEB-0A6B-CBFA-84FC504C981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49866"/>
              <a:ext cx="18288000" cy="9437130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4386ADB-4223-C81B-3458-3BC277D465F2}"/>
                </a:ext>
              </a:extLst>
            </p:cNvPr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1E41FA9-7234-65C3-CB98-D9953290CA8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5A36A56B-BBD1-C548-415B-899CA9A4F148}"/>
              </a:ext>
            </a:extLst>
          </p:cNvPr>
          <p:cNvSpPr txBox="1"/>
          <p:nvPr/>
        </p:nvSpPr>
        <p:spPr>
          <a:xfrm>
            <a:off x="1286002" y="4477334"/>
            <a:ext cx="75850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000" b="1" dirty="0">
                <a:latin typeface="Arial"/>
                <a:cs typeface="Arial"/>
              </a:rPr>
              <a:t>Digital Pod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C679458-4BD7-A914-F78C-5B0F9260E36C}"/>
              </a:ext>
            </a:extLst>
          </p:cNvPr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FEE6399A-35E6-42A0-47A8-FC896683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530559"/>
              </p:ext>
            </p:extLst>
          </p:nvPr>
        </p:nvGraphicFramePr>
        <p:xfrm>
          <a:off x="378459" y="1327150"/>
          <a:ext cx="9429113" cy="716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6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lang="en-IN"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LOUNGE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IN"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 H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IN"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59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en-IN" sz="1800" b="1" spc="-10" dirty="0">
                          <a:solidFill>
                            <a:srgbClr val="17375E"/>
                          </a:solidFill>
                          <a:latin typeface="Calibri"/>
                          <a:ea typeface="+mn-ea"/>
                          <a:cs typeface="Calibri"/>
                        </a:rPr>
                        <a:t>10 Sec In Every 40 Sec</a:t>
                      </a:r>
                      <a:endParaRPr sz="1800" b="1" spc="-10" dirty="0">
                        <a:solidFill>
                          <a:srgbClr val="17375E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>
            <a:extLst>
              <a:ext uri="{FF2B5EF4-FFF2-40B4-BE49-F238E27FC236}">
                <a16:creationId xmlns:a16="http://schemas.microsoft.com/office/drawing/2014/main" id="{11883154-21E1-BE48-68B3-2B5F89C10B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0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F4DDD8E0-44C9-D2EF-8170-A52C7F83B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006221"/>
              </p:ext>
            </p:extLst>
          </p:nvPr>
        </p:nvGraphicFramePr>
        <p:xfrm>
          <a:off x="13652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en-IN"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23,50,000/-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lang="en-IN"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Per Slot</a:t>
                      </a:r>
                      <a:endParaRPr sz="32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en-IN" sz="3200" b="1" spc="-25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97,728/-</a:t>
                      </a:r>
                      <a:endParaRPr sz="3200" b="1" spc="-25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6CDABF3-F290-0AE1-8D94-5BF6AA0D5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7079" y="83753"/>
            <a:ext cx="7752462" cy="930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03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69" y="0"/>
              <a:ext cx="8303259" cy="939736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195809" y="4596511"/>
            <a:ext cx="23666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5" dirty="0">
                <a:latin typeface="Arial"/>
                <a:cs typeface="Arial"/>
              </a:rPr>
              <a:t>TV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604250" y="1327150"/>
          <a:ext cx="954405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5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5590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 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9093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7472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6,16,000</a:t>
                      </a:r>
                      <a:r>
                        <a:rPr sz="32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54405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5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9800" y="2425064"/>
            <a:ext cx="13714094" cy="6972934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26402"/>
              <a:ext cx="18288000" cy="93605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82200" y="0"/>
              <a:ext cx="8296275" cy="93891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488182" y="4596511"/>
            <a:ext cx="27457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Wall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68275" y="1327150"/>
          <a:ext cx="965200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82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1280 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1024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7300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890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26,25,000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048702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5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5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2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 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1280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1024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5600" y="2413000"/>
            <a:ext cx="12712700" cy="6987540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133"/>
            <a:ext cx="18288000" cy="9399270"/>
            <a:chOff x="0" y="888133"/>
            <a:chExt cx="18288000" cy="939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4736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85235" y="4317949"/>
            <a:ext cx="22536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Arial"/>
                <a:cs typeface="Arial"/>
              </a:rPr>
              <a:t>Hoarding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2250" y="1403350"/>
          <a:ext cx="8710929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1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2969" marR="176530" indent="-7213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SOUTH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 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FRONTLIT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75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45" dirty="0"/>
              <a:t> </a:t>
            </a:r>
            <a:r>
              <a:rPr dirty="0"/>
              <a:t>+</a:t>
            </a:r>
            <a:r>
              <a:rPr spc="-55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55650" y="54419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20,00,000</a:t>
                      </a:r>
                      <a:r>
                        <a:rPr sz="32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1,00,000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7650" y="12064"/>
            <a:ext cx="9124950" cy="938593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132014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4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0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4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2743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SOUTH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 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FRONTLIT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951095" y="2628900"/>
            <a:ext cx="8389620" cy="6761480"/>
            <a:chOff x="4951095" y="2628900"/>
            <a:chExt cx="8389620" cy="67614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1095" y="2628900"/>
              <a:ext cx="8389620" cy="67614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34400" y="5610225"/>
              <a:ext cx="1149984" cy="107632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8303259" cy="939736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273667" y="4596511"/>
            <a:ext cx="83546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Rotating</a:t>
            </a:r>
            <a:r>
              <a:rPr sz="4000" b="1" spc="-10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360°</a:t>
            </a:r>
            <a:r>
              <a:rPr sz="4000" b="1" spc="-9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Double</a:t>
            </a:r>
            <a:r>
              <a:rPr sz="4000" b="1" spc="-12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604250" y="1327150"/>
          <a:ext cx="924179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8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587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DEPARTURE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11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13.8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 1120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1440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983322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7472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24,75,000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24179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8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587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DEPARTURE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11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13.8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 1120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1440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81000" y="2476500"/>
            <a:ext cx="17524730" cy="6821170"/>
            <a:chOff x="381000" y="2476500"/>
            <a:chExt cx="17524730" cy="68211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0" y="2476500"/>
              <a:ext cx="8761730" cy="68211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5955029"/>
              <a:ext cx="8336915" cy="2585720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3E5B3-5AFC-1BC8-89D3-A3DA5D663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441802C7-9721-AEF5-80C3-E19082F3152D}"/>
              </a:ext>
            </a:extLst>
          </p:cNvPr>
          <p:cNvSpPr txBox="1"/>
          <p:nvPr/>
        </p:nvSpPr>
        <p:spPr>
          <a:xfrm>
            <a:off x="3203194" y="4596511"/>
            <a:ext cx="278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Pole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C14ED7F-ED37-0EEC-797F-9595DE99F5DB}"/>
              </a:ext>
            </a:extLst>
          </p:cNvPr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2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B2C49987-6450-C7EC-D8CF-D17BB5A82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508579"/>
              </p:ext>
            </p:extLst>
          </p:nvPr>
        </p:nvGraphicFramePr>
        <p:xfrm>
          <a:off x="146050" y="1327150"/>
          <a:ext cx="886333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ea typeface="+mn-ea"/>
                          <a:cs typeface="Calibri"/>
                        </a:rPr>
                        <a:t>DEPARTURE</a:t>
                      </a: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lang="en-IN" sz="1800" b="1" spc="-10" dirty="0">
                          <a:solidFill>
                            <a:srgbClr val="17375E"/>
                          </a:solidFill>
                          <a:latin typeface="Calibri"/>
                          <a:ea typeface="+mn-ea"/>
                          <a:cs typeface="Calibri"/>
                        </a:rPr>
                        <a:t>DEPARTING FLOW</a:t>
                      </a:r>
                      <a:endParaRPr sz="1800" b="1" spc="-10" dirty="0">
                        <a:solidFill>
                          <a:srgbClr val="17375E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lang="en-IN"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>
            <a:extLst>
              <a:ext uri="{FF2B5EF4-FFF2-40B4-BE49-F238E27FC236}">
                <a16:creationId xmlns:a16="http://schemas.microsoft.com/office/drawing/2014/main" id="{9A17209F-77C2-14AD-834F-B3E263D2A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73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EC063CBA-C2F1-8CED-D6B7-3F614070A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60608"/>
              </p:ext>
            </p:extLst>
          </p:nvPr>
        </p:nvGraphicFramePr>
        <p:xfrm>
          <a:off x="9080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en-IN"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45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lang="en-IN"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00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</a:t>
                      </a:r>
                      <a:r>
                        <a:rPr lang="en-IN"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32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814FD4AE-7EFA-9FED-624B-F6ADC86EE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9380" y="0"/>
            <a:ext cx="9002947" cy="9535962"/>
          </a:xfrm>
          <a:prstGeom prst="rect">
            <a:avLst/>
          </a:prstGeom>
        </p:spPr>
      </p:pic>
      <p:sp>
        <p:nvSpPr>
          <p:cNvPr id="15" name="object 4">
            <a:extLst>
              <a:ext uri="{FF2B5EF4-FFF2-40B4-BE49-F238E27FC236}">
                <a16:creationId xmlns:a16="http://schemas.microsoft.com/office/drawing/2014/main" id="{19427797-8114-FE53-9CEF-7399EE733999}"/>
              </a:ext>
            </a:extLst>
          </p:cNvPr>
          <p:cNvSpPr/>
          <p:nvPr/>
        </p:nvSpPr>
        <p:spPr>
          <a:xfrm>
            <a:off x="0" y="9398242"/>
            <a:ext cx="18288000" cy="889000"/>
          </a:xfrm>
          <a:custGeom>
            <a:avLst/>
            <a:gdLst/>
            <a:ahLst/>
            <a:cxnLst/>
            <a:rect l="l" t="t" r="r" b="b"/>
            <a:pathLst>
              <a:path w="18288000" h="889000">
                <a:moveTo>
                  <a:pt x="18288000" y="0"/>
                </a:moveTo>
                <a:lnTo>
                  <a:pt x="0" y="0"/>
                </a:lnTo>
                <a:lnTo>
                  <a:pt x="0" y="888757"/>
                </a:lnTo>
                <a:lnTo>
                  <a:pt x="18288000" y="888757"/>
                </a:lnTo>
                <a:lnTo>
                  <a:pt x="18288000" y="0"/>
                </a:lnTo>
                <a:close/>
              </a:path>
            </a:pathLst>
          </a:custGeom>
          <a:solidFill>
            <a:srgbClr val="8B5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5">
            <a:extLst>
              <a:ext uri="{FF2B5EF4-FFF2-40B4-BE49-F238E27FC236}">
                <a16:creationId xmlns:a16="http://schemas.microsoft.com/office/drawing/2014/main" id="{BEE4499A-CF8D-499D-385C-ACFB6C808C5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363" y="9518563"/>
            <a:ext cx="1012685" cy="67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10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45" y="0"/>
              <a:ext cx="8288655" cy="9380220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75650" y="1327150"/>
          <a:ext cx="9766933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2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337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07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17.3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 H 7.5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133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98562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8996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16,50,000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49,800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246232" y="4324934"/>
            <a:ext cx="64198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50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Totem</a:t>
            </a:r>
            <a:r>
              <a:rPr sz="4000" b="1" spc="-14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Double</a:t>
            </a:r>
            <a:r>
              <a:rPr sz="4000" b="1" spc="-140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08633"/>
            <a:ext cx="18321655" cy="9578975"/>
            <a:chOff x="-14604" y="708633"/>
            <a:chExt cx="18321655" cy="9578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08633"/>
              <a:ext cx="18288000" cy="9502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766933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2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CHECK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008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17.3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7.5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7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85800" y="2650489"/>
            <a:ext cx="16943070" cy="6564630"/>
            <a:chOff x="685800" y="2650489"/>
            <a:chExt cx="16943070" cy="65646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0" y="2650489"/>
              <a:ext cx="8484869" cy="6564630"/>
            </a:xfrm>
            <a:prstGeom prst="rect">
              <a:avLst/>
            </a:prstGeom>
          </p:spPr>
        </p:pic>
        <p:pic>
          <p:nvPicPr>
            <p:cNvPr id="11" name="object 11" descr="Screenshot 2026-08-06 1729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6570980"/>
              <a:ext cx="7936865" cy="241808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51744" y="4553534"/>
            <a:ext cx="6879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8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Lightbox</a:t>
            </a:r>
            <a:r>
              <a:rPr sz="4000" b="1" spc="-7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Single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10600" y="1327150"/>
          <a:ext cx="943673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277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0" y="-12"/>
            <a:ext cx="18288000" cy="10287635"/>
            <a:chOff x="0" y="-12"/>
            <a:chExt cx="18288000" cy="10287635"/>
          </a:xfrm>
        </p:grpSpPr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2"/>
              <a:ext cx="8319769" cy="9398254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3853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8996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44,500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301750" y="1333499"/>
            <a:ext cx="9436735" cy="508634"/>
          </a:xfrm>
          <a:custGeom>
            <a:avLst/>
            <a:gdLst/>
            <a:ahLst/>
            <a:cxnLst/>
            <a:rect l="l" t="t" r="r" b="b"/>
            <a:pathLst>
              <a:path w="9436735" h="508635">
                <a:moveTo>
                  <a:pt x="9436735" y="0"/>
                </a:moveTo>
                <a:lnTo>
                  <a:pt x="7515225" y="0"/>
                </a:lnTo>
                <a:lnTo>
                  <a:pt x="3660775" y="0"/>
                </a:lnTo>
                <a:lnTo>
                  <a:pt x="1811020" y="0"/>
                </a:lnTo>
                <a:lnTo>
                  <a:pt x="0" y="0"/>
                </a:lnTo>
                <a:lnTo>
                  <a:pt x="0" y="508635"/>
                </a:lnTo>
                <a:lnTo>
                  <a:pt x="1811020" y="508635"/>
                </a:lnTo>
                <a:lnTo>
                  <a:pt x="3660775" y="508635"/>
                </a:lnTo>
                <a:lnTo>
                  <a:pt x="7515225" y="508635"/>
                </a:lnTo>
                <a:lnTo>
                  <a:pt x="9436735" y="508635"/>
                </a:lnTo>
                <a:lnTo>
                  <a:pt x="94367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5400" y="1327150"/>
          <a:ext cx="943673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00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21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8686672" y="2476500"/>
            <a:ext cx="8919210" cy="6823075"/>
            <a:chOff x="8686672" y="2476500"/>
            <a:chExt cx="8919210" cy="68230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7" y="4696967"/>
              <a:ext cx="243712" cy="243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87561" y="4687061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0" y="0"/>
                  </a:moveTo>
                  <a:lnTo>
                    <a:pt x="912876" y="0"/>
                  </a:lnTo>
                </a:path>
                <a:path w="913129" h="913129">
                  <a:moveTo>
                    <a:pt x="0" y="0"/>
                  </a:moveTo>
                  <a:lnTo>
                    <a:pt x="0" y="912876"/>
                  </a:lnTo>
                </a:path>
                <a:path w="913129" h="913129">
                  <a:moveTo>
                    <a:pt x="0" y="912876"/>
                  </a:moveTo>
                  <a:lnTo>
                    <a:pt x="912876" y="912876"/>
                  </a:lnTo>
                </a:path>
                <a:path w="913129" h="913129">
                  <a:moveTo>
                    <a:pt x="912876" y="912876"/>
                  </a:moveTo>
                  <a:lnTo>
                    <a:pt x="912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39199" y="2476500"/>
              <a:ext cx="8766175" cy="6823075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0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pic>
        <p:nvPicPr>
          <p:cNvPr id="13" name="object 13" descr="Screenshot 2026-08-06 1729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2607" y="6937861"/>
            <a:ext cx="7286575" cy="163428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79505" y="4553534"/>
            <a:ext cx="46285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Promotional</a:t>
            </a:r>
            <a:r>
              <a:rPr sz="4000" b="1" spc="-22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Space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906000" y="1327150"/>
          <a:ext cx="751522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104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 (Only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0" y="20954"/>
            <a:ext cx="18288000" cy="10266045"/>
            <a:chOff x="0" y="20954"/>
            <a:chExt cx="18288000" cy="10266045"/>
          </a:xfrm>
        </p:grpSpPr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7" name="object 7" descr="Screenshot 2026-03-23 151844_logo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0954"/>
              <a:ext cx="9144634" cy="9363710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0138664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8996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133600" y="2552700"/>
            <a:ext cx="14392275" cy="6776720"/>
            <a:chOff x="2133600" y="2552700"/>
            <a:chExt cx="14392275" cy="67767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8" y="4696967"/>
              <a:ext cx="243712" cy="243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87561" y="4687061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0" y="0"/>
                  </a:moveTo>
                  <a:lnTo>
                    <a:pt x="912876" y="0"/>
                  </a:lnTo>
                </a:path>
                <a:path w="913129" h="913129">
                  <a:moveTo>
                    <a:pt x="0" y="0"/>
                  </a:moveTo>
                  <a:lnTo>
                    <a:pt x="0" y="912876"/>
                  </a:lnTo>
                </a:path>
                <a:path w="913129" h="913129">
                  <a:moveTo>
                    <a:pt x="0" y="912876"/>
                  </a:moveTo>
                  <a:lnTo>
                    <a:pt x="912876" y="912876"/>
                  </a:lnTo>
                </a:path>
                <a:path w="913129" h="913129">
                  <a:moveTo>
                    <a:pt x="912876" y="912876"/>
                  </a:moveTo>
                  <a:lnTo>
                    <a:pt x="912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Screenshot 2026-03-23 151932_logo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3600" y="2552700"/>
              <a:ext cx="14392275" cy="677672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3741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75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1" name="object 11"/>
          <p:cNvSpPr/>
          <p:nvPr/>
        </p:nvSpPr>
        <p:spPr>
          <a:xfrm>
            <a:off x="1301750" y="1333499"/>
            <a:ext cx="7515225" cy="508634"/>
          </a:xfrm>
          <a:custGeom>
            <a:avLst/>
            <a:gdLst/>
            <a:ahLst/>
            <a:cxnLst/>
            <a:rect l="l" t="t" r="r" b="b"/>
            <a:pathLst>
              <a:path w="7515225" h="508635">
                <a:moveTo>
                  <a:pt x="7515225" y="0"/>
                </a:moveTo>
                <a:lnTo>
                  <a:pt x="3660775" y="0"/>
                </a:lnTo>
                <a:lnTo>
                  <a:pt x="1811020" y="0"/>
                </a:lnTo>
                <a:lnTo>
                  <a:pt x="0" y="0"/>
                </a:lnTo>
                <a:lnTo>
                  <a:pt x="0" y="508635"/>
                </a:lnTo>
                <a:lnTo>
                  <a:pt x="1811020" y="508635"/>
                </a:lnTo>
                <a:lnTo>
                  <a:pt x="3660775" y="508635"/>
                </a:lnTo>
                <a:lnTo>
                  <a:pt x="7515225" y="508635"/>
                </a:lnTo>
                <a:lnTo>
                  <a:pt x="7515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95400" y="1327150"/>
          <a:ext cx="751522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04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 (Only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0847" y="4553534"/>
            <a:ext cx="46221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Promotional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Space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363200" y="1327150"/>
          <a:ext cx="751522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104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 (Only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7" name="object 7" descr="Screenshot 2026-03-23 153234_logo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928859" cy="9446260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91997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75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45" dirty="0"/>
              <a:t> </a:t>
            </a:r>
            <a:r>
              <a:rPr dirty="0"/>
              <a:t>+</a:t>
            </a:r>
            <a:r>
              <a:rPr spc="-55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4330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666239" y="2799714"/>
            <a:ext cx="14954885" cy="6483985"/>
            <a:chOff x="1666239" y="2799714"/>
            <a:chExt cx="14954885" cy="64839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8" y="4696967"/>
              <a:ext cx="243712" cy="243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87561" y="4687061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0" y="0"/>
                  </a:moveTo>
                  <a:lnTo>
                    <a:pt x="912876" y="0"/>
                  </a:lnTo>
                </a:path>
                <a:path w="913129" h="913129">
                  <a:moveTo>
                    <a:pt x="0" y="0"/>
                  </a:moveTo>
                  <a:lnTo>
                    <a:pt x="0" y="912876"/>
                  </a:lnTo>
                </a:path>
                <a:path w="913129" h="913129">
                  <a:moveTo>
                    <a:pt x="0" y="912876"/>
                  </a:moveTo>
                  <a:lnTo>
                    <a:pt x="912876" y="912876"/>
                  </a:lnTo>
                </a:path>
                <a:path w="913129" h="913129">
                  <a:moveTo>
                    <a:pt x="912876" y="912876"/>
                  </a:moveTo>
                  <a:lnTo>
                    <a:pt x="912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Screenshot 2026-03-23 153254_logo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6239" y="2799714"/>
              <a:ext cx="14954885" cy="648398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3741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75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sp>
        <p:nvSpPr>
          <p:cNvPr id="11" name="object 11"/>
          <p:cNvSpPr/>
          <p:nvPr/>
        </p:nvSpPr>
        <p:spPr>
          <a:xfrm>
            <a:off x="1301750" y="1333499"/>
            <a:ext cx="7515225" cy="508634"/>
          </a:xfrm>
          <a:custGeom>
            <a:avLst/>
            <a:gdLst/>
            <a:ahLst/>
            <a:cxnLst/>
            <a:rect l="l" t="t" r="r" b="b"/>
            <a:pathLst>
              <a:path w="7515225" h="508635">
                <a:moveTo>
                  <a:pt x="7515225" y="0"/>
                </a:moveTo>
                <a:lnTo>
                  <a:pt x="3660775" y="0"/>
                </a:lnTo>
                <a:lnTo>
                  <a:pt x="1811020" y="0"/>
                </a:lnTo>
                <a:lnTo>
                  <a:pt x="0" y="0"/>
                </a:lnTo>
                <a:lnTo>
                  <a:pt x="0" y="508635"/>
                </a:lnTo>
                <a:lnTo>
                  <a:pt x="1811020" y="508635"/>
                </a:lnTo>
                <a:lnTo>
                  <a:pt x="3660775" y="508635"/>
                </a:lnTo>
                <a:lnTo>
                  <a:pt x="7515225" y="508635"/>
                </a:lnTo>
                <a:lnTo>
                  <a:pt x="7515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95400" y="1327150"/>
          <a:ext cx="751522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04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 (Only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8290" y="0"/>
            <a:ext cx="9109710" cy="471678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787265"/>
            <a:ext cx="18288000" cy="5499735"/>
            <a:chOff x="0" y="4787265"/>
            <a:chExt cx="18288000" cy="5499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8290" y="4787265"/>
              <a:ext cx="9109710" cy="462407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203194" y="4596511"/>
            <a:ext cx="278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Pole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6050" y="1327150"/>
          <a:ext cx="886333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5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DEPARTURE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5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73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080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33,75,000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590404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8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DEPARTURE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17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914400" y="2171700"/>
            <a:ext cx="16866235" cy="7023734"/>
            <a:chOff x="914400" y="2171700"/>
            <a:chExt cx="16866235" cy="702373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" y="3467100"/>
              <a:ext cx="7286625" cy="5728335"/>
            </a:xfrm>
            <a:prstGeom prst="rect">
              <a:avLst/>
            </a:prstGeom>
          </p:spPr>
        </p:pic>
        <p:pic>
          <p:nvPicPr>
            <p:cNvPr id="10" name="object 10" descr="Screenshot 2026-08-06 1716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0780" y="2171700"/>
              <a:ext cx="8999855" cy="6991350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133"/>
            <a:ext cx="18288000" cy="9399270"/>
            <a:chOff x="0" y="888133"/>
            <a:chExt cx="18288000" cy="939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13560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32941" y="4477334"/>
            <a:ext cx="6876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8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Lightbox</a:t>
            </a:r>
            <a:r>
              <a:rPr sz="4000" b="1" spc="-7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Single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42194" y="0"/>
            <a:ext cx="8303260" cy="9397365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09855" y="1327150"/>
          <a:ext cx="9655810" cy="445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39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1366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24,00,000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49,400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0478134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2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39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85800" y="2547620"/>
            <a:ext cx="16594455" cy="6850380"/>
            <a:chOff x="685800" y="2547620"/>
            <a:chExt cx="16594455" cy="68503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0259" y="2547620"/>
              <a:ext cx="8849995" cy="6850380"/>
            </a:xfrm>
            <a:prstGeom prst="rect">
              <a:avLst/>
            </a:prstGeom>
          </p:spPr>
        </p:pic>
        <p:pic>
          <p:nvPicPr>
            <p:cNvPr id="11" name="object 11" descr="Screenshot 2026-08-06 1729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6570979"/>
              <a:ext cx="7936865" cy="241808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2"/>
              <a:ext cx="18211800" cy="95130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94" y="0"/>
              <a:ext cx="8303259" cy="939736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196318" y="4596511"/>
            <a:ext cx="278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Pole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528050" y="1327150"/>
          <a:ext cx="957516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2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1366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0380" marR="411480" indent="-812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18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5273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747250" y="5594350"/>
          <a:ext cx="73691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22,50,000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2901950"/>
              <a:ext cx="7488555" cy="645858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184465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6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8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2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87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746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18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63000" y="2476500"/>
            <a:ext cx="8908415" cy="6807834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133"/>
            <a:ext cx="18288000" cy="9399270"/>
            <a:chOff x="0" y="888133"/>
            <a:chExt cx="18288000" cy="939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40375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208768" y="4553534"/>
            <a:ext cx="6876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8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Lightbox</a:t>
            </a:r>
            <a:r>
              <a:rPr sz="4000" b="1" spc="-7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Single</a:t>
            </a:r>
            <a:r>
              <a:rPr sz="4000" b="1" spc="-8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255" y="635"/>
            <a:ext cx="8354059" cy="9395460"/>
            <a:chOff x="8255" y="635"/>
            <a:chExt cx="8354059" cy="939546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639" y="4878705"/>
              <a:ext cx="8321675" cy="45173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55" y="635"/>
              <a:ext cx="8337549" cy="4885055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8133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8451850" y="1327150"/>
          <a:ext cx="9809480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3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9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39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8996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23,62,000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39,000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08633"/>
            <a:ext cx="18321655" cy="9578975"/>
            <a:chOff x="-14604" y="708633"/>
            <a:chExt cx="18321655" cy="95789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08633"/>
              <a:ext cx="18288000" cy="9502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056703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2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34163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BOARDING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GATE</a:t>
                      </a:r>
                      <a:r>
                        <a:rPr sz="1800" b="1" spc="-7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800" b="1" spc="-7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39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85800" y="2579370"/>
            <a:ext cx="16812895" cy="6409690"/>
            <a:chOff x="685800" y="2579370"/>
            <a:chExt cx="16812895" cy="6409690"/>
          </a:xfrm>
        </p:grpSpPr>
        <p:pic>
          <p:nvPicPr>
            <p:cNvPr id="10" name="object 10" descr="Screenshot 2026-08-06 1729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6570979"/>
              <a:ext cx="7936865" cy="24180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20200" y="2579370"/>
              <a:ext cx="8278494" cy="640143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0030" y="0"/>
            <a:ext cx="9109709" cy="487807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939665"/>
            <a:ext cx="18288000" cy="5347335"/>
            <a:chOff x="0" y="4939665"/>
            <a:chExt cx="18288000" cy="53473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0" y="4939665"/>
              <a:ext cx="9119235" cy="448691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898394" y="4596511"/>
            <a:ext cx="278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Pole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6050" y="1327150"/>
          <a:ext cx="899795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6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4659" marR="408305" indent="-400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55,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22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0075" marR="161925" indent="-4305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225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080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36,00,000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252537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9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7020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55,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85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22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1676400" y="2375535"/>
            <a:ext cx="15107285" cy="6995159"/>
            <a:chOff x="1676400" y="2375535"/>
            <a:chExt cx="15107285" cy="699515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00" y="2400300"/>
              <a:ext cx="6506845" cy="69703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39094" y="2375535"/>
              <a:ext cx="6244589" cy="6929120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8800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785" y="0"/>
              <a:ext cx="8311515" cy="940689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043409" y="4596511"/>
            <a:ext cx="2743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Wall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528050" y="1327150"/>
          <a:ext cx="967867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6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2304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1152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8613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8996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18,75,000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67867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9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4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1338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2304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1152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57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81000" y="2705100"/>
            <a:ext cx="16915130" cy="6640195"/>
            <a:chOff x="381000" y="2705100"/>
            <a:chExt cx="16915130" cy="664019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69" y="2705100"/>
              <a:ext cx="8569960" cy="66401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6581775"/>
              <a:ext cx="7757159" cy="2362835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90329" y="4553534"/>
            <a:ext cx="78759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Wall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Signage</a:t>
            </a:r>
            <a:r>
              <a:rPr sz="4000" b="1" spc="-114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Single</a:t>
            </a:r>
            <a:r>
              <a:rPr sz="4000" b="1" spc="-11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360" y="0"/>
              <a:ext cx="8295640" cy="9388475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637269" y="1327150"/>
          <a:ext cx="954087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3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3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8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44005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2160" marR="314960" indent="-4495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AARRIVAL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592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NONLIT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4333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8996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26,25,000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1,00,000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44" y="1562100"/>
            <a:ext cx="18283555" cy="48260"/>
          </a:xfrm>
          <a:custGeom>
            <a:avLst/>
            <a:gdLst/>
            <a:ahLst/>
            <a:cxnLst/>
            <a:rect l="l" t="t" r="r" b="b"/>
            <a:pathLst>
              <a:path w="18283555" h="48259">
                <a:moveTo>
                  <a:pt x="0" y="48259"/>
                </a:moveTo>
                <a:lnTo>
                  <a:pt x="18283555" y="0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398242"/>
            <a:ext cx="18288000" cy="889000"/>
            <a:chOff x="0" y="9398242"/>
            <a:chExt cx="18288000" cy="889000"/>
          </a:xfrm>
        </p:grpSpPr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301750" y="1333499"/>
            <a:ext cx="11612245" cy="508634"/>
          </a:xfrm>
          <a:custGeom>
            <a:avLst/>
            <a:gdLst/>
            <a:ahLst/>
            <a:cxnLst/>
            <a:rect l="l" t="t" r="r" b="b"/>
            <a:pathLst>
              <a:path w="11612245" h="508635">
                <a:moveTo>
                  <a:pt x="11612245" y="0"/>
                </a:moveTo>
                <a:lnTo>
                  <a:pt x="10055225" y="0"/>
                </a:lnTo>
                <a:lnTo>
                  <a:pt x="6162040" y="0"/>
                </a:lnTo>
                <a:lnTo>
                  <a:pt x="1703705" y="0"/>
                </a:lnTo>
                <a:lnTo>
                  <a:pt x="0" y="0"/>
                </a:lnTo>
                <a:lnTo>
                  <a:pt x="0" y="508635"/>
                </a:lnTo>
                <a:lnTo>
                  <a:pt x="1703705" y="508635"/>
                </a:lnTo>
                <a:lnTo>
                  <a:pt x="6162040" y="508635"/>
                </a:lnTo>
                <a:lnTo>
                  <a:pt x="10055225" y="508635"/>
                </a:lnTo>
                <a:lnTo>
                  <a:pt x="11612245" y="508635"/>
                </a:lnTo>
                <a:lnTo>
                  <a:pt x="116122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95400" y="1327150"/>
          <a:ext cx="1170114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3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8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3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32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RETAIL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30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13.5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159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NONLIT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8686672" y="2630804"/>
            <a:ext cx="8823960" cy="6579870"/>
            <a:chOff x="8686672" y="2630804"/>
            <a:chExt cx="8823960" cy="65798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7" y="4696967"/>
              <a:ext cx="243712" cy="243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87561" y="4687061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0" y="0"/>
                  </a:moveTo>
                  <a:lnTo>
                    <a:pt x="912876" y="0"/>
                  </a:lnTo>
                </a:path>
                <a:path w="913129" h="913129">
                  <a:moveTo>
                    <a:pt x="0" y="0"/>
                  </a:moveTo>
                  <a:lnTo>
                    <a:pt x="0" y="912876"/>
                  </a:lnTo>
                </a:path>
                <a:path w="913129" h="913129">
                  <a:moveTo>
                    <a:pt x="0" y="912876"/>
                  </a:moveTo>
                  <a:lnTo>
                    <a:pt x="912876" y="912876"/>
                  </a:lnTo>
                </a:path>
                <a:path w="913129" h="913129">
                  <a:moveTo>
                    <a:pt x="912876" y="912876"/>
                  </a:moveTo>
                  <a:lnTo>
                    <a:pt x="91287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599" y="2630804"/>
              <a:ext cx="8518525" cy="6579870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40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25" dirty="0"/>
              <a:t> </a:t>
            </a:r>
            <a:r>
              <a:rPr dirty="0"/>
              <a:t>-</a:t>
            </a:r>
            <a:r>
              <a:rPr spc="-10" dirty="0"/>
              <a:t> DOMESTIC</a:t>
            </a:r>
          </a:p>
        </p:txBody>
      </p:sp>
      <p:pic>
        <p:nvPicPr>
          <p:cNvPr id="13" name="object 13" descr="Screenshot 2026-08-06 1729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2607" y="6937861"/>
            <a:ext cx="7286575" cy="163428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9119235" cy="468884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787265"/>
            <a:ext cx="18288000" cy="5499735"/>
            <a:chOff x="0" y="4787265"/>
            <a:chExt cx="18288000" cy="5499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0" y="4787265"/>
              <a:ext cx="9119235" cy="46215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108705" y="4596511"/>
            <a:ext cx="278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20" dirty="0">
                <a:latin typeface="Arial"/>
                <a:cs typeface="Arial"/>
              </a:rPr>
              <a:t>Pole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9850" y="1327150"/>
          <a:ext cx="902970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8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3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9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9875" marR="222885" indent="-400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701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080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16,00,000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1597640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4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3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8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32512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HALL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BAGGAGE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BELT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INCHES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1080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9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7359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81000" y="2409189"/>
            <a:ext cx="17198975" cy="6997700"/>
            <a:chOff x="381000" y="2409189"/>
            <a:chExt cx="17198975" cy="69977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6581774"/>
              <a:ext cx="7757159" cy="23628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89009" y="2409189"/>
              <a:ext cx="8990965" cy="6997700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3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spc="-25" dirty="0"/>
              <a:t>INTERNATIONAL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6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8133"/>
            <a:ext cx="18288000" cy="9399270"/>
            <a:chOff x="0" y="888133"/>
            <a:chExt cx="18288000" cy="939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88133"/>
              <a:ext cx="18288000" cy="93988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57577" y="4629734"/>
            <a:ext cx="608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55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Totem</a:t>
            </a:r>
            <a:r>
              <a:rPr sz="4000" b="1" spc="-14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Three</a:t>
            </a:r>
            <a:r>
              <a:rPr sz="4000" b="1" spc="-15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42194" y="0"/>
            <a:ext cx="8304530" cy="9398635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46050" y="1327150"/>
          <a:ext cx="9716135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0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751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GREET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3652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70,500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971613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0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27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GREET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 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pSp>
        <p:nvGrpSpPr>
          <p:cNvPr id="9" name="object 9" descr="A blueprint of a building  Description automatically generated with low confidence"/>
          <p:cNvGrpSpPr/>
          <p:nvPr/>
        </p:nvGrpSpPr>
        <p:grpSpPr>
          <a:xfrm>
            <a:off x="2743200" y="2628900"/>
            <a:ext cx="12747625" cy="6635115"/>
            <a:chOff x="2743200" y="2628900"/>
            <a:chExt cx="12747625" cy="6635115"/>
          </a:xfrm>
        </p:grpSpPr>
        <p:pic>
          <p:nvPicPr>
            <p:cNvPr id="10" name="object 10" descr="A blueprint of a building  Description automatically generated with low confidence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2628900"/>
              <a:ext cx="12747625" cy="66351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72600" y="66675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09">
                  <a:moveTo>
                    <a:pt x="117094" y="0"/>
                  </a:moveTo>
                  <a:lnTo>
                    <a:pt x="71526" y="10632"/>
                  </a:lnTo>
                  <a:lnTo>
                    <a:pt x="34305" y="39624"/>
                  </a:lnTo>
                  <a:lnTo>
                    <a:pt x="9205" y="82617"/>
                  </a:lnTo>
                  <a:lnTo>
                    <a:pt x="0" y="135254"/>
                  </a:lnTo>
                  <a:lnTo>
                    <a:pt x="9205" y="187892"/>
                  </a:lnTo>
                  <a:lnTo>
                    <a:pt x="34305" y="230885"/>
                  </a:lnTo>
                  <a:lnTo>
                    <a:pt x="71526" y="259877"/>
                  </a:lnTo>
                  <a:lnTo>
                    <a:pt x="117094" y="270510"/>
                  </a:lnTo>
                  <a:lnTo>
                    <a:pt x="162734" y="259877"/>
                  </a:lnTo>
                  <a:lnTo>
                    <a:pt x="199993" y="230886"/>
                  </a:lnTo>
                  <a:lnTo>
                    <a:pt x="225107" y="187892"/>
                  </a:lnTo>
                  <a:lnTo>
                    <a:pt x="234315" y="135254"/>
                  </a:lnTo>
                  <a:lnTo>
                    <a:pt x="225107" y="82617"/>
                  </a:lnTo>
                  <a:lnTo>
                    <a:pt x="199993" y="39623"/>
                  </a:lnTo>
                  <a:lnTo>
                    <a:pt x="162734" y="10632"/>
                  </a:lnTo>
                  <a:lnTo>
                    <a:pt x="1170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72600" y="66675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09">
                  <a:moveTo>
                    <a:pt x="0" y="135254"/>
                  </a:moveTo>
                  <a:lnTo>
                    <a:pt x="9205" y="82617"/>
                  </a:lnTo>
                  <a:lnTo>
                    <a:pt x="34305" y="39624"/>
                  </a:lnTo>
                  <a:lnTo>
                    <a:pt x="71526" y="10632"/>
                  </a:lnTo>
                  <a:lnTo>
                    <a:pt x="117094" y="0"/>
                  </a:lnTo>
                  <a:lnTo>
                    <a:pt x="162734" y="10632"/>
                  </a:lnTo>
                  <a:lnTo>
                    <a:pt x="199993" y="39623"/>
                  </a:lnTo>
                  <a:lnTo>
                    <a:pt x="225107" y="82617"/>
                  </a:lnTo>
                  <a:lnTo>
                    <a:pt x="234315" y="135254"/>
                  </a:lnTo>
                  <a:lnTo>
                    <a:pt x="225107" y="187892"/>
                  </a:lnTo>
                  <a:lnTo>
                    <a:pt x="199993" y="230886"/>
                  </a:lnTo>
                  <a:lnTo>
                    <a:pt x="162734" y="259877"/>
                  </a:lnTo>
                  <a:lnTo>
                    <a:pt x="117094" y="270510"/>
                  </a:lnTo>
                  <a:lnTo>
                    <a:pt x="71526" y="259877"/>
                  </a:lnTo>
                  <a:lnTo>
                    <a:pt x="34305" y="230885"/>
                  </a:lnTo>
                  <a:lnTo>
                    <a:pt x="9205" y="187892"/>
                  </a:lnTo>
                  <a:lnTo>
                    <a:pt x="0" y="13525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86800" y="5676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10">
                  <a:moveTo>
                    <a:pt x="117094" y="0"/>
                  </a:moveTo>
                  <a:lnTo>
                    <a:pt x="71526" y="10632"/>
                  </a:lnTo>
                  <a:lnTo>
                    <a:pt x="34305" y="39624"/>
                  </a:lnTo>
                  <a:lnTo>
                    <a:pt x="9205" y="82617"/>
                  </a:lnTo>
                  <a:lnTo>
                    <a:pt x="0" y="135254"/>
                  </a:lnTo>
                  <a:lnTo>
                    <a:pt x="9205" y="187892"/>
                  </a:lnTo>
                  <a:lnTo>
                    <a:pt x="34305" y="230885"/>
                  </a:lnTo>
                  <a:lnTo>
                    <a:pt x="71526" y="259877"/>
                  </a:lnTo>
                  <a:lnTo>
                    <a:pt x="117094" y="270510"/>
                  </a:lnTo>
                  <a:lnTo>
                    <a:pt x="162734" y="259877"/>
                  </a:lnTo>
                  <a:lnTo>
                    <a:pt x="199993" y="230886"/>
                  </a:lnTo>
                  <a:lnTo>
                    <a:pt x="225107" y="187892"/>
                  </a:lnTo>
                  <a:lnTo>
                    <a:pt x="234315" y="135254"/>
                  </a:lnTo>
                  <a:lnTo>
                    <a:pt x="225107" y="82617"/>
                  </a:lnTo>
                  <a:lnTo>
                    <a:pt x="199993" y="39623"/>
                  </a:lnTo>
                  <a:lnTo>
                    <a:pt x="162734" y="10632"/>
                  </a:lnTo>
                  <a:lnTo>
                    <a:pt x="1170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86800" y="5676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10">
                  <a:moveTo>
                    <a:pt x="0" y="135254"/>
                  </a:moveTo>
                  <a:lnTo>
                    <a:pt x="9205" y="82617"/>
                  </a:lnTo>
                  <a:lnTo>
                    <a:pt x="34305" y="39624"/>
                  </a:lnTo>
                  <a:lnTo>
                    <a:pt x="71526" y="10632"/>
                  </a:lnTo>
                  <a:lnTo>
                    <a:pt x="117094" y="0"/>
                  </a:lnTo>
                  <a:lnTo>
                    <a:pt x="162734" y="10632"/>
                  </a:lnTo>
                  <a:lnTo>
                    <a:pt x="199993" y="39623"/>
                  </a:lnTo>
                  <a:lnTo>
                    <a:pt x="225107" y="82617"/>
                  </a:lnTo>
                  <a:lnTo>
                    <a:pt x="234315" y="135254"/>
                  </a:lnTo>
                  <a:lnTo>
                    <a:pt x="225107" y="187892"/>
                  </a:lnTo>
                  <a:lnTo>
                    <a:pt x="199993" y="230886"/>
                  </a:lnTo>
                  <a:lnTo>
                    <a:pt x="162734" y="259877"/>
                  </a:lnTo>
                  <a:lnTo>
                    <a:pt x="117094" y="270510"/>
                  </a:lnTo>
                  <a:lnTo>
                    <a:pt x="71526" y="259877"/>
                  </a:lnTo>
                  <a:lnTo>
                    <a:pt x="34305" y="230885"/>
                  </a:lnTo>
                  <a:lnTo>
                    <a:pt x="9205" y="187892"/>
                  </a:lnTo>
                  <a:lnTo>
                    <a:pt x="0" y="13525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0" y="0"/>
              <a:ext cx="8303259" cy="9397365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451850" y="1327150"/>
          <a:ext cx="9701530" cy="460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9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4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1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9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GREET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559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75702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7472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16,00,000</a:t>
                      </a:r>
                      <a:r>
                        <a:rPr sz="320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70,500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0340085" y="4629734"/>
            <a:ext cx="608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Static</a:t>
            </a:r>
            <a:r>
              <a:rPr sz="4000" b="1" spc="-155" dirty="0">
                <a:latin typeface="Arial"/>
                <a:cs typeface="Arial"/>
              </a:rPr>
              <a:t> </a:t>
            </a:r>
            <a:r>
              <a:rPr sz="4000" b="1" spc="-30" dirty="0">
                <a:latin typeface="Arial"/>
                <a:cs typeface="Arial"/>
              </a:rPr>
              <a:t>Totem</a:t>
            </a:r>
            <a:r>
              <a:rPr sz="4000" b="1" spc="-14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Three</a:t>
            </a:r>
            <a:r>
              <a:rPr sz="4000" b="1" spc="-15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Sided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365250" y="1327150"/>
          <a:ext cx="10304145" cy="5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3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42735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818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GREET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 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(Package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892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BACKLIT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450339" y="419810"/>
            <a:ext cx="7080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T2</a:t>
            </a:r>
            <a:r>
              <a:rPr spc="-8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pSp>
        <p:nvGrpSpPr>
          <p:cNvPr id="9" name="object 9" descr="A blueprint of a building  Description automatically generated with low confidence"/>
          <p:cNvGrpSpPr/>
          <p:nvPr/>
        </p:nvGrpSpPr>
        <p:grpSpPr>
          <a:xfrm>
            <a:off x="2743200" y="2628900"/>
            <a:ext cx="12747625" cy="6635115"/>
            <a:chOff x="2743200" y="2628900"/>
            <a:chExt cx="12747625" cy="6635115"/>
          </a:xfrm>
        </p:grpSpPr>
        <p:pic>
          <p:nvPicPr>
            <p:cNvPr id="10" name="object 10" descr="A blueprint of a building  Description automatically generated with low confidence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2628900"/>
              <a:ext cx="12747625" cy="66351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63000" y="6819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09">
                  <a:moveTo>
                    <a:pt x="117094" y="0"/>
                  </a:moveTo>
                  <a:lnTo>
                    <a:pt x="71526" y="10632"/>
                  </a:lnTo>
                  <a:lnTo>
                    <a:pt x="34305" y="39624"/>
                  </a:lnTo>
                  <a:lnTo>
                    <a:pt x="9205" y="82617"/>
                  </a:lnTo>
                  <a:lnTo>
                    <a:pt x="0" y="135254"/>
                  </a:lnTo>
                  <a:lnTo>
                    <a:pt x="9205" y="187892"/>
                  </a:lnTo>
                  <a:lnTo>
                    <a:pt x="34305" y="230886"/>
                  </a:lnTo>
                  <a:lnTo>
                    <a:pt x="71526" y="259877"/>
                  </a:lnTo>
                  <a:lnTo>
                    <a:pt x="117094" y="270510"/>
                  </a:lnTo>
                  <a:lnTo>
                    <a:pt x="162734" y="259877"/>
                  </a:lnTo>
                  <a:lnTo>
                    <a:pt x="199993" y="230886"/>
                  </a:lnTo>
                  <a:lnTo>
                    <a:pt x="225107" y="187892"/>
                  </a:lnTo>
                  <a:lnTo>
                    <a:pt x="234315" y="135254"/>
                  </a:lnTo>
                  <a:lnTo>
                    <a:pt x="225107" y="82617"/>
                  </a:lnTo>
                  <a:lnTo>
                    <a:pt x="199993" y="39623"/>
                  </a:lnTo>
                  <a:lnTo>
                    <a:pt x="162734" y="10632"/>
                  </a:lnTo>
                  <a:lnTo>
                    <a:pt x="1170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63000" y="6819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09">
                  <a:moveTo>
                    <a:pt x="0" y="135254"/>
                  </a:moveTo>
                  <a:lnTo>
                    <a:pt x="9205" y="82617"/>
                  </a:lnTo>
                  <a:lnTo>
                    <a:pt x="34305" y="39624"/>
                  </a:lnTo>
                  <a:lnTo>
                    <a:pt x="71526" y="10632"/>
                  </a:lnTo>
                  <a:lnTo>
                    <a:pt x="117094" y="0"/>
                  </a:lnTo>
                  <a:lnTo>
                    <a:pt x="162734" y="10632"/>
                  </a:lnTo>
                  <a:lnTo>
                    <a:pt x="199993" y="39623"/>
                  </a:lnTo>
                  <a:lnTo>
                    <a:pt x="225107" y="82617"/>
                  </a:lnTo>
                  <a:lnTo>
                    <a:pt x="234315" y="135254"/>
                  </a:lnTo>
                  <a:lnTo>
                    <a:pt x="225107" y="187892"/>
                  </a:lnTo>
                  <a:lnTo>
                    <a:pt x="199993" y="230886"/>
                  </a:lnTo>
                  <a:lnTo>
                    <a:pt x="162734" y="259877"/>
                  </a:lnTo>
                  <a:lnTo>
                    <a:pt x="117094" y="270510"/>
                  </a:lnTo>
                  <a:lnTo>
                    <a:pt x="71526" y="259877"/>
                  </a:lnTo>
                  <a:lnTo>
                    <a:pt x="34305" y="230886"/>
                  </a:lnTo>
                  <a:lnTo>
                    <a:pt x="9205" y="187892"/>
                  </a:lnTo>
                  <a:lnTo>
                    <a:pt x="0" y="13525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72600" y="5676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10">
                  <a:moveTo>
                    <a:pt x="117094" y="0"/>
                  </a:moveTo>
                  <a:lnTo>
                    <a:pt x="71526" y="10632"/>
                  </a:lnTo>
                  <a:lnTo>
                    <a:pt x="34305" y="39624"/>
                  </a:lnTo>
                  <a:lnTo>
                    <a:pt x="9205" y="82617"/>
                  </a:lnTo>
                  <a:lnTo>
                    <a:pt x="0" y="135254"/>
                  </a:lnTo>
                  <a:lnTo>
                    <a:pt x="9205" y="187892"/>
                  </a:lnTo>
                  <a:lnTo>
                    <a:pt x="34305" y="230885"/>
                  </a:lnTo>
                  <a:lnTo>
                    <a:pt x="71526" y="259877"/>
                  </a:lnTo>
                  <a:lnTo>
                    <a:pt x="117094" y="270510"/>
                  </a:lnTo>
                  <a:lnTo>
                    <a:pt x="162734" y="259877"/>
                  </a:lnTo>
                  <a:lnTo>
                    <a:pt x="199993" y="230886"/>
                  </a:lnTo>
                  <a:lnTo>
                    <a:pt x="225107" y="187892"/>
                  </a:lnTo>
                  <a:lnTo>
                    <a:pt x="234315" y="135254"/>
                  </a:lnTo>
                  <a:lnTo>
                    <a:pt x="225107" y="82617"/>
                  </a:lnTo>
                  <a:lnTo>
                    <a:pt x="199993" y="39623"/>
                  </a:lnTo>
                  <a:lnTo>
                    <a:pt x="162734" y="10632"/>
                  </a:lnTo>
                  <a:lnTo>
                    <a:pt x="11709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72600" y="5676900"/>
              <a:ext cx="234315" cy="270510"/>
            </a:xfrm>
            <a:custGeom>
              <a:avLst/>
              <a:gdLst/>
              <a:ahLst/>
              <a:cxnLst/>
              <a:rect l="l" t="t" r="r" b="b"/>
              <a:pathLst>
                <a:path w="234315" h="270510">
                  <a:moveTo>
                    <a:pt x="0" y="135254"/>
                  </a:moveTo>
                  <a:lnTo>
                    <a:pt x="9205" y="82617"/>
                  </a:lnTo>
                  <a:lnTo>
                    <a:pt x="34305" y="39624"/>
                  </a:lnTo>
                  <a:lnTo>
                    <a:pt x="71526" y="10632"/>
                  </a:lnTo>
                  <a:lnTo>
                    <a:pt x="117094" y="0"/>
                  </a:lnTo>
                  <a:lnTo>
                    <a:pt x="162734" y="10632"/>
                  </a:lnTo>
                  <a:lnTo>
                    <a:pt x="199993" y="39623"/>
                  </a:lnTo>
                  <a:lnTo>
                    <a:pt x="225107" y="82617"/>
                  </a:lnTo>
                  <a:lnTo>
                    <a:pt x="234315" y="135254"/>
                  </a:lnTo>
                  <a:lnTo>
                    <a:pt x="225107" y="187892"/>
                  </a:lnTo>
                  <a:lnTo>
                    <a:pt x="199993" y="230886"/>
                  </a:lnTo>
                  <a:lnTo>
                    <a:pt x="162734" y="259877"/>
                  </a:lnTo>
                  <a:lnTo>
                    <a:pt x="117094" y="270510"/>
                  </a:lnTo>
                  <a:lnTo>
                    <a:pt x="71526" y="259877"/>
                  </a:lnTo>
                  <a:lnTo>
                    <a:pt x="34305" y="230885"/>
                  </a:lnTo>
                  <a:lnTo>
                    <a:pt x="9205" y="187892"/>
                  </a:lnTo>
                  <a:lnTo>
                    <a:pt x="0" y="13525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9865"/>
              <a:ext cx="18288000" cy="94471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55" y="0"/>
              <a:ext cx="9109710" cy="94081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2087606" y="4596511"/>
            <a:ext cx="335470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Digital</a:t>
            </a:r>
            <a:r>
              <a:rPr sz="4000" b="1" spc="-12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Gantry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193530" y="1327150"/>
          <a:ext cx="906081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5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4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150" marR="154940" indent="-2730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6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4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309735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5" dirty="0"/>
              <a:t> </a:t>
            </a:r>
            <a:r>
              <a:rPr dirty="0"/>
              <a:t>-</a:t>
            </a:r>
            <a:r>
              <a:rPr spc="-50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00520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27,37,000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Slot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14,200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604" y="773943"/>
            <a:ext cx="18321655" cy="9513570"/>
            <a:chOff x="-14604" y="773943"/>
            <a:chExt cx="18321655" cy="9513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3943"/>
              <a:ext cx="18288000" cy="95130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4"/>
              <a:ext cx="1012685" cy="6793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3695700"/>
              <a:ext cx="16303625" cy="55492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5" y="1562100"/>
              <a:ext cx="18283555" cy="48260"/>
            </a:xfrm>
            <a:custGeom>
              <a:avLst/>
              <a:gdLst/>
              <a:ahLst/>
              <a:cxnLst/>
              <a:rect l="l" t="t" r="r" b="b"/>
              <a:pathLst>
                <a:path w="18283555" h="48259">
                  <a:moveTo>
                    <a:pt x="0" y="48259"/>
                  </a:moveTo>
                  <a:lnTo>
                    <a:pt x="18283555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65250" y="1327150"/>
          <a:ext cx="11021695" cy="639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2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5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9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24384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OUTDOOR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ROAD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53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13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FT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800" b="1" spc="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1920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540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PX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(Only</a:t>
                      </a:r>
                      <a:r>
                        <a:rPr sz="1800" b="1" spc="-1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Unit)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10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Sec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Every</a:t>
                      </a:r>
                      <a:r>
                        <a:rPr sz="1800" b="1" spc="-3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Min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265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90" dirty="0"/>
              <a:t> </a:t>
            </a:r>
            <a:r>
              <a:rPr dirty="0"/>
              <a:t>-</a:t>
            </a:r>
            <a:r>
              <a:rPr spc="-5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60" dirty="0"/>
              <a:t> </a:t>
            </a:r>
            <a:r>
              <a:rPr spc="-10" dirty="0"/>
              <a:t>INTERNATIONAL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9865"/>
            <a:ext cx="18288000" cy="9447530"/>
            <a:chOff x="0" y="839865"/>
            <a:chExt cx="18288000" cy="9447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9865"/>
              <a:ext cx="18288000" cy="94471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398242"/>
              <a:ext cx="18288000" cy="889000"/>
            </a:xfrm>
            <a:custGeom>
              <a:avLst/>
              <a:gdLst/>
              <a:ahLst/>
              <a:cxnLst/>
              <a:rect l="l" t="t" r="r" b="b"/>
              <a:pathLst>
                <a:path w="18288000" h="889000">
                  <a:moveTo>
                    <a:pt x="18288000" y="0"/>
                  </a:moveTo>
                  <a:lnTo>
                    <a:pt x="0" y="0"/>
                  </a:lnTo>
                  <a:lnTo>
                    <a:pt x="0" y="888757"/>
                  </a:lnTo>
                  <a:lnTo>
                    <a:pt x="18288000" y="888757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B52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363" y="9518563"/>
              <a:ext cx="1012685" cy="6793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087606" y="4596511"/>
            <a:ext cx="39154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/>
                <a:cs typeface="Arial"/>
              </a:rPr>
              <a:t>Luggage</a:t>
            </a:r>
            <a:r>
              <a:rPr sz="4000" b="1" spc="-50" dirty="0">
                <a:latin typeface="Arial"/>
                <a:cs typeface="Arial"/>
              </a:rPr>
              <a:t> </a:t>
            </a:r>
            <a:r>
              <a:rPr sz="4000" b="1" spc="-25" dirty="0">
                <a:latin typeface="Arial"/>
                <a:cs typeface="Arial"/>
              </a:rPr>
              <a:t>Trolley</a:t>
            </a:r>
            <a:endParaRPr sz="40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609580" y="1327150"/>
          <a:ext cx="688594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8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DEPATURE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800" b="1" spc="-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ARRIVAL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FRONT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TOP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5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BOTTOM</a:t>
                      </a:r>
                      <a:r>
                        <a:rPr sz="1800" b="1" spc="-35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BACK</a:t>
                      </a:r>
                      <a:r>
                        <a:rPr sz="1800" b="1" spc="-4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17375E"/>
                          </a:solidFill>
                          <a:latin typeface="Calibri"/>
                          <a:cs typeface="Calibri"/>
                        </a:rPr>
                        <a:t>SIDE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38335">
              <a:lnSpc>
                <a:spcPct val="100000"/>
              </a:lnSpc>
              <a:spcBef>
                <a:spcPts val="95"/>
              </a:spcBef>
            </a:pPr>
            <a:r>
              <a:rPr dirty="0"/>
              <a:t>T1&amp;2</a:t>
            </a:r>
            <a:r>
              <a:rPr spc="-85" dirty="0"/>
              <a:t> </a:t>
            </a:r>
            <a:r>
              <a:rPr dirty="0"/>
              <a:t>-</a:t>
            </a:r>
            <a:r>
              <a:rPr spc="-45" dirty="0"/>
              <a:t> </a:t>
            </a:r>
            <a:r>
              <a:rPr dirty="0"/>
              <a:t>DOMESTIC</a:t>
            </a:r>
            <a:r>
              <a:rPr spc="-60" dirty="0"/>
              <a:t> </a:t>
            </a:r>
            <a:r>
              <a:rPr dirty="0"/>
              <a:t>+</a:t>
            </a:r>
            <a:r>
              <a:rPr spc="-55" dirty="0"/>
              <a:t> </a:t>
            </a:r>
            <a:r>
              <a:rPr spc="-10" dirty="0"/>
              <a:t>INTERNATIONAL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0280650" y="5594350"/>
          <a:ext cx="7458075" cy="1222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Rental</a:t>
                      </a:r>
                      <a:r>
                        <a:rPr sz="3200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1,500</a:t>
                      </a:r>
                      <a:r>
                        <a:rPr sz="3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P/M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3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Trolley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Production</a:t>
                      </a:r>
                      <a:r>
                        <a:rPr sz="3200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2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Inclusive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object 10" descr="Screenshot 2025-04-16 120927_logo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614295"/>
            <a:ext cx="9725024" cy="50577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786229" y="9637248"/>
            <a:ext cx="3038475" cy="405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  <a:hlinkClick r:id="rId5"/>
              </a:rPr>
              <a:t>www.themediaant.com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44900" y="8543925"/>
            <a:ext cx="928687" cy="5286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363" y="9518563"/>
            <a:ext cx="1012685" cy="6793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30708" y="4022344"/>
            <a:ext cx="1628775" cy="542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16508" y="6779831"/>
            <a:ext cx="2143125" cy="70008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9552940" cy="10287000"/>
            <a:chOff x="0" y="0"/>
            <a:chExt cx="9552940" cy="1028700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9552730" cy="10287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1630" y="7978812"/>
              <a:ext cx="1858010" cy="12223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3024" y="1961785"/>
              <a:ext cx="1012825" cy="1012825"/>
            </a:xfrm>
            <a:custGeom>
              <a:avLst/>
              <a:gdLst/>
              <a:ahLst/>
              <a:cxnLst/>
              <a:rect l="l" t="t" r="r" b="b"/>
              <a:pathLst>
                <a:path w="1012825" h="1012825">
                  <a:moveTo>
                    <a:pt x="506112" y="0"/>
                  </a:moveTo>
                  <a:lnTo>
                    <a:pt x="457371" y="2317"/>
                  </a:lnTo>
                  <a:lnTo>
                    <a:pt x="409941" y="9127"/>
                  </a:lnTo>
                  <a:lnTo>
                    <a:pt x="364033" y="20217"/>
                  </a:lnTo>
                  <a:lnTo>
                    <a:pt x="319861" y="35377"/>
                  </a:lnTo>
                  <a:lnTo>
                    <a:pt x="277635" y="54393"/>
                  </a:lnTo>
                  <a:lnTo>
                    <a:pt x="237568" y="77053"/>
                  </a:lnTo>
                  <a:lnTo>
                    <a:pt x="199873" y="103145"/>
                  </a:lnTo>
                  <a:lnTo>
                    <a:pt x="164760" y="132456"/>
                  </a:lnTo>
                  <a:lnTo>
                    <a:pt x="132444" y="164776"/>
                  </a:lnTo>
                  <a:lnTo>
                    <a:pt x="103134" y="199891"/>
                  </a:lnTo>
                  <a:lnTo>
                    <a:pt x="77045" y="237590"/>
                  </a:lnTo>
                  <a:lnTo>
                    <a:pt x="54387" y="277659"/>
                  </a:lnTo>
                  <a:lnTo>
                    <a:pt x="35373" y="319888"/>
                  </a:lnTo>
                  <a:lnTo>
                    <a:pt x="20215" y="364064"/>
                  </a:lnTo>
                  <a:lnTo>
                    <a:pt x="9126" y="409974"/>
                  </a:lnTo>
                  <a:lnTo>
                    <a:pt x="2316" y="457406"/>
                  </a:lnTo>
                  <a:lnTo>
                    <a:pt x="0" y="506150"/>
                  </a:lnTo>
                  <a:lnTo>
                    <a:pt x="2316" y="554896"/>
                  </a:lnTo>
                  <a:lnTo>
                    <a:pt x="9126" y="602332"/>
                  </a:lnTo>
                  <a:lnTo>
                    <a:pt x="20215" y="648244"/>
                  </a:lnTo>
                  <a:lnTo>
                    <a:pt x="35373" y="692421"/>
                  </a:lnTo>
                  <a:lnTo>
                    <a:pt x="54387" y="734651"/>
                  </a:lnTo>
                  <a:lnTo>
                    <a:pt x="77045" y="774721"/>
                  </a:lnTo>
                  <a:lnTo>
                    <a:pt x="103134" y="812419"/>
                  </a:lnTo>
                  <a:lnTo>
                    <a:pt x="132444" y="847534"/>
                  </a:lnTo>
                  <a:lnTo>
                    <a:pt x="164760" y="879853"/>
                  </a:lnTo>
                  <a:lnTo>
                    <a:pt x="199873" y="909164"/>
                  </a:lnTo>
                  <a:lnTo>
                    <a:pt x="237568" y="935255"/>
                  </a:lnTo>
                  <a:lnTo>
                    <a:pt x="277635" y="957914"/>
                  </a:lnTo>
                  <a:lnTo>
                    <a:pt x="319861" y="976929"/>
                  </a:lnTo>
                  <a:lnTo>
                    <a:pt x="364033" y="992088"/>
                  </a:lnTo>
                  <a:lnTo>
                    <a:pt x="409941" y="1003178"/>
                  </a:lnTo>
                  <a:lnTo>
                    <a:pt x="457371" y="1009988"/>
                  </a:lnTo>
                  <a:lnTo>
                    <a:pt x="506112" y="1012305"/>
                  </a:lnTo>
                  <a:lnTo>
                    <a:pt x="554858" y="1009988"/>
                  </a:lnTo>
                  <a:lnTo>
                    <a:pt x="602292" y="1003178"/>
                  </a:lnTo>
                  <a:lnTo>
                    <a:pt x="648203" y="992088"/>
                  </a:lnTo>
                  <a:lnTo>
                    <a:pt x="692378" y="976929"/>
                  </a:lnTo>
                  <a:lnTo>
                    <a:pt x="734606" y="957915"/>
                  </a:lnTo>
                  <a:lnTo>
                    <a:pt x="774674" y="935256"/>
                  </a:lnTo>
                  <a:lnTo>
                    <a:pt x="812370" y="909165"/>
                  </a:lnTo>
                  <a:lnTo>
                    <a:pt x="847483" y="879853"/>
                  </a:lnTo>
                  <a:lnTo>
                    <a:pt x="879800" y="847534"/>
                  </a:lnTo>
                  <a:lnTo>
                    <a:pt x="909108" y="812420"/>
                  </a:lnTo>
                  <a:lnTo>
                    <a:pt x="935198" y="774721"/>
                  </a:lnTo>
                  <a:lnTo>
                    <a:pt x="957855" y="734651"/>
                  </a:lnTo>
                  <a:lnTo>
                    <a:pt x="976868" y="692422"/>
                  </a:lnTo>
                  <a:lnTo>
                    <a:pt x="992025" y="648245"/>
                  </a:lnTo>
                  <a:lnTo>
                    <a:pt x="1003114" y="602332"/>
                  </a:lnTo>
                  <a:lnTo>
                    <a:pt x="1009923" y="554897"/>
                  </a:lnTo>
                  <a:lnTo>
                    <a:pt x="1012240" y="506150"/>
                  </a:lnTo>
                  <a:lnTo>
                    <a:pt x="1009923" y="457407"/>
                  </a:lnTo>
                  <a:lnTo>
                    <a:pt x="1003114" y="409974"/>
                  </a:lnTo>
                  <a:lnTo>
                    <a:pt x="992025" y="364064"/>
                  </a:lnTo>
                  <a:lnTo>
                    <a:pt x="976868" y="319889"/>
                  </a:lnTo>
                  <a:lnTo>
                    <a:pt x="957855" y="277660"/>
                  </a:lnTo>
                  <a:lnTo>
                    <a:pt x="935198" y="237590"/>
                  </a:lnTo>
                  <a:lnTo>
                    <a:pt x="909108" y="199892"/>
                  </a:lnTo>
                  <a:lnTo>
                    <a:pt x="879800" y="164777"/>
                  </a:lnTo>
                  <a:lnTo>
                    <a:pt x="847483" y="132457"/>
                  </a:lnTo>
                  <a:lnTo>
                    <a:pt x="812370" y="103145"/>
                  </a:lnTo>
                  <a:lnTo>
                    <a:pt x="774674" y="77053"/>
                  </a:lnTo>
                  <a:lnTo>
                    <a:pt x="734606" y="54393"/>
                  </a:lnTo>
                  <a:lnTo>
                    <a:pt x="692378" y="35377"/>
                  </a:lnTo>
                  <a:lnTo>
                    <a:pt x="648203" y="20218"/>
                  </a:lnTo>
                  <a:lnTo>
                    <a:pt x="602292" y="9127"/>
                  </a:lnTo>
                  <a:lnTo>
                    <a:pt x="554858" y="2317"/>
                  </a:lnTo>
                  <a:lnTo>
                    <a:pt x="5061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9036" y="2138559"/>
              <a:ext cx="659765" cy="659130"/>
            </a:xfrm>
            <a:custGeom>
              <a:avLst/>
              <a:gdLst/>
              <a:ahLst/>
              <a:cxnLst/>
              <a:rect l="l" t="t" r="r" b="b"/>
              <a:pathLst>
                <a:path w="659765" h="659130">
                  <a:moveTo>
                    <a:pt x="605251" y="149860"/>
                  </a:moveTo>
                  <a:lnTo>
                    <a:pt x="583513" y="149860"/>
                  </a:lnTo>
                  <a:lnTo>
                    <a:pt x="606708" y="187960"/>
                  </a:lnTo>
                  <a:lnTo>
                    <a:pt x="624322" y="229870"/>
                  </a:lnTo>
                  <a:lnTo>
                    <a:pt x="635834" y="274320"/>
                  </a:lnTo>
                  <a:lnTo>
                    <a:pt x="640723" y="320040"/>
                  </a:lnTo>
                  <a:lnTo>
                    <a:pt x="0" y="320039"/>
                  </a:lnTo>
                  <a:lnTo>
                    <a:pt x="123" y="339089"/>
                  </a:lnTo>
                  <a:lnTo>
                    <a:pt x="4572" y="384809"/>
                  </a:lnTo>
                  <a:lnTo>
                    <a:pt x="15085" y="429259"/>
                  </a:lnTo>
                  <a:lnTo>
                    <a:pt x="31226" y="469899"/>
                  </a:lnTo>
                  <a:lnTo>
                    <a:pt x="52562" y="509269"/>
                  </a:lnTo>
                  <a:lnTo>
                    <a:pt x="55590" y="513079"/>
                  </a:lnTo>
                  <a:lnTo>
                    <a:pt x="58733" y="518159"/>
                  </a:lnTo>
                  <a:lnTo>
                    <a:pt x="61988" y="521969"/>
                  </a:lnTo>
                  <a:lnTo>
                    <a:pt x="94952" y="561339"/>
                  </a:lnTo>
                  <a:lnTo>
                    <a:pt x="133512" y="595629"/>
                  </a:lnTo>
                  <a:lnTo>
                    <a:pt x="176968" y="622299"/>
                  </a:lnTo>
                  <a:lnTo>
                    <a:pt x="224620" y="642619"/>
                  </a:lnTo>
                  <a:lnTo>
                    <a:pt x="275771" y="655319"/>
                  </a:lnTo>
                  <a:lnTo>
                    <a:pt x="329719" y="659130"/>
                  </a:lnTo>
                  <a:lnTo>
                    <a:pt x="383697" y="655320"/>
                  </a:lnTo>
                  <a:lnTo>
                    <a:pt x="434840" y="642620"/>
                  </a:lnTo>
                  <a:lnTo>
                    <a:pt x="440795" y="640080"/>
                  </a:lnTo>
                  <a:lnTo>
                    <a:pt x="320258" y="640079"/>
                  </a:lnTo>
                  <a:lnTo>
                    <a:pt x="304127" y="634999"/>
                  </a:lnTo>
                  <a:lnTo>
                    <a:pt x="265842" y="634999"/>
                  </a:lnTo>
                  <a:lnTo>
                    <a:pt x="220798" y="621029"/>
                  </a:lnTo>
                  <a:lnTo>
                    <a:pt x="178845" y="601979"/>
                  </a:lnTo>
                  <a:lnTo>
                    <a:pt x="140542" y="576579"/>
                  </a:lnTo>
                  <a:lnTo>
                    <a:pt x="106447" y="546099"/>
                  </a:lnTo>
                  <a:lnTo>
                    <a:pt x="77119" y="511809"/>
                  </a:lnTo>
                  <a:lnTo>
                    <a:pt x="83411" y="507999"/>
                  </a:lnTo>
                  <a:lnTo>
                    <a:pt x="90012" y="504189"/>
                  </a:lnTo>
                  <a:lnTo>
                    <a:pt x="96919" y="500379"/>
                  </a:lnTo>
                  <a:lnTo>
                    <a:pt x="101743" y="497839"/>
                  </a:lnTo>
                  <a:lnTo>
                    <a:pt x="67696" y="497839"/>
                  </a:lnTo>
                  <a:lnTo>
                    <a:pt x="47818" y="462279"/>
                  </a:lnTo>
                  <a:lnTo>
                    <a:pt x="32765" y="422909"/>
                  </a:lnTo>
                  <a:lnTo>
                    <a:pt x="22935" y="382269"/>
                  </a:lnTo>
                  <a:lnTo>
                    <a:pt x="18728" y="339089"/>
                  </a:lnTo>
                  <a:lnTo>
                    <a:pt x="658834" y="339090"/>
                  </a:lnTo>
                  <a:lnTo>
                    <a:pt x="659487" y="330200"/>
                  </a:lnTo>
                  <a:lnTo>
                    <a:pt x="656028" y="281940"/>
                  </a:lnTo>
                  <a:lnTo>
                    <a:pt x="645977" y="236220"/>
                  </a:lnTo>
                  <a:lnTo>
                    <a:pt x="629818" y="193040"/>
                  </a:lnTo>
                  <a:lnTo>
                    <a:pt x="608036" y="153670"/>
                  </a:lnTo>
                  <a:lnTo>
                    <a:pt x="605251" y="149860"/>
                  </a:lnTo>
                  <a:close/>
                </a:path>
                <a:path w="659765" h="659130">
                  <a:moveTo>
                    <a:pt x="338863" y="449580"/>
                  </a:moveTo>
                  <a:lnTo>
                    <a:pt x="320258" y="449579"/>
                  </a:lnTo>
                  <a:lnTo>
                    <a:pt x="320258" y="640079"/>
                  </a:lnTo>
                  <a:lnTo>
                    <a:pt x="338863" y="640080"/>
                  </a:lnTo>
                  <a:lnTo>
                    <a:pt x="338863" y="449580"/>
                  </a:lnTo>
                  <a:close/>
                </a:path>
                <a:path w="659765" h="659130">
                  <a:moveTo>
                    <a:pt x="484909" y="449580"/>
                  </a:moveTo>
                  <a:lnTo>
                    <a:pt x="338863" y="449580"/>
                  </a:lnTo>
                  <a:lnTo>
                    <a:pt x="371642" y="450850"/>
                  </a:lnTo>
                  <a:lnTo>
                    <a:pt x="403343" y="453390"/>
                  </a:lnTo>
                  <a:lnTo>
                    <a:pt x="462871" y="463550"/>
                  </a:lnTo>
                  <a:lnTo>
                    <a:pt x="456334" y="488950"/>
                  </a:lnTo>
                  <a:lnTo>
                    <a:pt x="448771" y="511810"/>
                  </a:lnTo>
                  <a:lnTo>
                    <a:pt x="430837" y="554990"/>
                  </a:lnTo>
                  <a:lnTo>
                    <a:pt x="409809" y="589280"/>
                  </a:lnTo>
                  <a:lnTo>
                    <a:pt x="363158" y="632460"/>
                  </a:lnTo>
                  <a:lnTo>
                    <a:pt x="338863" y="640080"/>
                  </a:lnTo>
                  <a:lnTo>
                    <a:pt x="440795" y="640080"/>
                  </a:lnTo>
                  <a:lnTo>
                    <a:pt x="452706" y="635000"/>
                  </a:lnTo>
                  <a:lnTo>
                    <a:pt x="393628" y="635000"/>
                  </a:lnTo>
                  <a:lnTo>
                    <a:pt x="421078" y="605790"/>
                  </a:lnTo>
                  <a:lnTo>
                    <a:pt x="445171" y="567690"/>
                  </a:lnTo>
                  <a:lnTo>
                    <a:pt x="465311" y="521970"/>
                  </a:lnTo>
                  <a:lnTo>
                    <a:pt x="480904" y="468630"/>
                  </a:lnTo>
                  <a:lnTo>
                    <a:pt x="533705" y="468630"/>
                  </a:lnTo>
                  <a:lnTo>
                    <a:pt x="514910" y="461010"/>
                  </a:lnTo>
                  <a:lnTo>
                    <a:pt x="484459" y="452120"/>
                  </a:lnTo>
                  <a:lnTo>
                    <a:pt x="484909" y="449580"/>
                  </a:lnTo>
                  <a:close/>
                </a:path>
                <a:path w="659765" h="659130">
                  <a:moveTo>
                    <a:pt x="197907" y="468629"/>
                  </a:moveTo>
                  <a:lnTo>
                    <a:pt x="178567" y="468629"/>
                  </a:lnTo>
                  <a:lnTo>
                    <a:pt x="194159" y="521969"/>
                  </a:lnTo>
                  <a:lnTo>
                    <a:pt x="214299" y="567689"/>
                  </a:lnTo>
                  <a:lnTo>
                    <a:pt x="238392" y="605789"/>
                  </a:lnTo>
                  <a:lnTo>
                    <a:pt x="265842" y="634999"/>
                  </a:lnTo>
                  <a:lnTo>
                    <a:pt x="304127" y="634999"/>
                  </a:lnTo>
                  <a:lnTo>
                    <a:pt x="296062" y="632459"/>
                  </a:lnTo>
                  <a:lnTo>
                    <a:pt x="272291" y="615949"/>
                  </a:lnTo>
                  <a:lnTo>
                    <a:pt x="228633" y="554989"/>
                  </a:lnTo>
                  <a:lnTo>
                    <a:pt x="210700" y="511809"/>
                  </a:lnTo>
                  <a:lnTo>
                    <a:pt x="203136" y="488949"/>
                  </a:lnTo>
                  <a:lnTo>
                    <a:pt x="197907" y="468629"/>
                  </a:lnTo>
                  <a:close/>
                </a:path>
                <a:path w="659765" h="659130">
                  <a:moveTo>
                    <a:pt x="533705" y="468630"/>
                  </a:moveTo>
                  <a:lnTo>
                    <a:pt x="480904" y="468630"/>
                  </a:lnTo>
                  <a:lnTo>
                    <a:pt x="501144" y="473710"/>
                  </a:lnTo>
                  <a:lnTo>
                    <a:pt x="520343" y="481330"/>
                  </a:lnTo>
                  <a:lnTo>
                    <a:pt x="562561" y="500380"/>
                  </a:lnTo>
                  <a:lnTo>
                    <a:pt x="582339" y="511810"/>
                  </a:lnTo>
                  <a:lnTo>
                    <a:pt x="553021" y="546100"/>
                  </a:lnTo>
                  <a:lnTo>
                    <a:pt x="518930" y="576580"/>
                  </a:lnTo>
                  <a:lnTo>
                    <a:pt x="480627" y="601980"/>
                  </a:lnTo>
                  <a:lnTo>
                    <a:pt x="438673" y="621030"/>
                  </a:lnTo>
                  <a:lnTo>
                    <a:pt x="393628" y="635000"/>
                  </a:lnTo>
                  <a:lnTo>
                    <a:pt x="452706" y="635000"/>
                  </a:lnTo>
                  <a:lnTo>
                    <a:pt x="525931" y="595630"/>
                  </a:lnTo>
                  <a:lnTo>
                    <a:pt x="564485" y="561340"/>
                  </a:lnTo>
                  <a:lnTo>
                    <a:pt x="597451" y="521970"/>
                  </a:lnTo>
                  <a:lnTo>
                    <a:pt x="613166" y="497840"/>
                  </a:lnTo>
                  <a:lnTo>
                    <a:pt x="591768" y="497840"/>
                  </a:lnTo>
                  <a:lnTo>
                    <a:pt x="568800" y="483870"/>
                  </a:lnTo>
                  <a:lnTo>
                    <a:pt x="543102" y="472440"/>
                  </a:lnTo>
                  <a:lnTo>
                    <a:pt x="533705" y="468630"/>
                  </a:lnTo>
                  <a:close/>
                </a:path>
                <a:path w="659765" h="659130">
                  <a:moveTo>
                    <a:pt x="181932" y="339089"/>
                  </a:moveTo>
                  <a:lnTo>
                    <a:pt x="163328" y="339089"/>
                  </a:lnTo>
                  <a:lnTo>
                    <a:pt x="164356" y="367029"/>
                  </a:lnTo>
                  <a:lnTo>
                    <a:pt x="164403" y="368299"/>
                  </a:lnTo>
                  <a:lnTo>
                    <a:pt x="166740" y="397509"/>
                  </a:lnTo>
                  <a:lnTo>
                    <a:pt x="170292" y="425449"/>
                  </a:lnTo>
                  <a:lnTo>
                    <a:pt x="175011" y="452119"/>
                  </a:lnTo>
                  <a:lnTo>
                    <a:pt x="144560" y="461009"/>
                  </a:lnTo>
                  <a:lnTo>
                    <a:pt x="116370" y="472439"/>
                  </a:lnTo>
                  <a:lnTo>
                    <a:pt x="90671" y="483869"/>
                  </a:lnTo>
                  <a:lnTo>
                    <a:pt x="67696" y="497839"/>
                  </a:lnTo>
                  <a:lnTo>
                    <a:pt x="101743" y="497839"/>
                  </a:lnTo>
                  <a:lnTo>
                    <a:pt x="121040" y="487679"/>
                  </a:lnTo>
                  <a:lnTo>
                    <a:pt x="139127" y="481329"/>
                  </a:lnTo>
                  <a:lnTo>
                    <a:pt x="158326" y="473709"/>
                  </a:lnTo>
                  <a:lnTo>
                    <a:pt x="178567" y="468629"/>
                  </a:lnTo>
                  <a:lnTo>
                    <a:pt x="197907" y="468629"/>
                  </a:lnTo>
                  <a:lnTo>
                    <a:pt x="196600" y="463549"/>
                  </a:lnTo>
                  <a:lnTo>
                    <a:pt x="255964" y="453389"/>
                  </a:lnTo>
                  <a:lnTo>
                    <a:pt x="287574" y="450849"/>
                  </a:lnTo>
                  <a:lnTo>
                    <a:pt x="320258" y="449579"/>
                  </a:lnTo>
                  <a:lnTo>
                    <a:pt x="484909" y="449580"/>
                  </a:lnTo>
                  <a:lnTo>
                    <a:pt x="485359" y="447040"/>
                  </a:lnTo>
                  <a:lnTo>
                    <a:pt x="193075" y="447039"/>
                  </a:lnTo>
                  <a:lnTo>
                    <a:pt x="185206" y="394969"/>
                  </a:lnTo>
                  <a:lnTo>
                    <a:pt x="182963" y="367029"/>
                  </a:lnTo>
                  <a:lnTo>
                    <a:pt x="181932" y="339089"/>
                  </a:lnTo>
                  <a:close/>
                </a:path>
                <a:path w="659765" h="659130">
                  <a:moveTo>
                    <a:pt x="658834" y="339090"/>
                  </a:moveTo>
                  <a:lnTo>
                    <a:pt x="640755" y="339090"/>
                  </a:lnTo>
                  <a:lnTo>
                    <a:pt x="636548" y="382270"/>
                  </a:lnTo>
                  <a:lnTo>
                    <a:pt x="626715" y="422910"/>
                  </a:lnTo>
                  <a:lnTo>
                    <a:pt x="611655" y="462280"/>
                  </a:lnTo>
                  <a:lnTo>
                    <a:pt x="591768" y="497840"/>
                  </a:lnTo>
                  <a:lnTo>
                    <a:pt x="613166" y="497840"/>
                  </a:lnTo>
                  <a:lnTo>
                    <a:pt x="629150" y="468630"/>
                  </a:lnTo>
                  <a:lnTo>
                    <a:pt x="645664" y="424180"/>
                  </a:lnTo>
                  <a:lnTo>
                    <a:pt x="655946" y="378460"/>
                  </a:lnTo>
                  <a:lnTo>
                    <a:pt x="658834" y="339090"/>
                  </a:lnTo>
                  <a:close/>
                </a:path>
                <a:path w="659765" h="659130">
                  <a:moveTo>
                    <a:pt x="338863" y="339090"/>
                  </a:moveTo>
                  <a:lnTo>
                    <a:pt x="320258" y="339089"/>
                  </a:lnTo>
                  <a:lnTo>
                    <a:pt x="320258" y="433069"/>
                  </a:lnTo>
                  <a:lnTo>
                    <a:pt x="286760" y="434339"/>
                  </a:lnTo>
                  <a:lnTo>
                    <a:pt x="254286" y="436879"/>
                  </a:lnTo>
                  <a:lnTo>
                    <a:pt x="193075" y="447039"/>
                  </a:lnTo>
                  <a:lnTo>
                    <a:pt x="466395" y="447040"/>
                  </a:lnTo>
                  <a:lnTo>
                    <a:pt x="405022" y="436880"/>
                  </a:lnTo>
                  <a:lnTo>
                    <a:pt x="372456" y="434340"/>
                  </a:lnTo>
                  <a:lnTo>
                    <a:pt x="338863" y="433070"/>
                  </a:lnTo>
                  <a:lnTo>
                    <a:pt x="338863" y="339090"/>
                  </a:lnTo>
                  <a:close/>
                </a:path>
                <a:path w="659765" h="659130">
                  <a:moveTo>
                    <a:pt x="496143" y="339090"/>
                  </a:moveTo>
                  <a:lnTo>
                    <a:pt x="477538" y="339090"/>
                  </a:lnTo>
                  <a:lnTo>
                    <a:pt x="476507" y="367030"/>
                  </a:lnTo>
                  <a:lnTo>
                    <a:pt x="474264" y="394970"/>
                  </a:lnTo>
                  <a:lnTo>
                    <a:pt x="470873" y="421640"/>
                  </a:lnTo>
                  <a:lnTo>
                    <a:pt x="466395" y="447040"/>
                  </a:lnTo>
                  <a:lnTo>
                    <a:pt x="485359" y="447040"/>
                  </a:lnTo>
                  <a:lnTo>
                    <a:pt x="489182" y="425450"/>
                  </a:lnTo>
                  <a:lnTo>
                    <a:pt x="492742" y="397510"/>
                  </a:lnTo>
                  <a:lnTo>
                    <a:pt x="495081" y="368300"/>
                  </a:lnTo>
                  <a:lnTo>
                    <a:pt x="496143" y="339090"/>
                  </a:lnTo>
                  <a:close/>
                </a:path>
                <a:path w="659765" h="659130">
                  <a:moveTo>
                    <a:pt x="338863" y="0"/>
                  </a:moveTo>
                  <a:lnTo>
                    <a:pt x="270619" y="5079"/>
                  </a:lnTo>
                  <a:lnTo>
                    <a:pt x="223443" y="17779"/>
                  </a:lnTo>
                  <a:lnTo>
                    <a:pt x="179282" y="36829"/>
                  </a:lnTo>
                  <a:lnTo>
                    <a:pt x="138688" y="60959"/>
                  </a:lnTo>
                  <a:lnTo>
                    <a:pt x="102216" y="91439"/>
                  </a:lnTo>
                  <a:lnTo>
                    <a:pt x="70417" y="125729"/>
                  </a:lnTo>
                  <a:lnTo>
                    <a:pt x="66966" y="130809"/>
                  </a:lnTo>
                  <a:lnTo>
                    <a:pt x="63626" y="134619"/>
                  </a:lnTo>
                  <a:lnTo>
                    <a:pt x="35917" y="180339"/>
                  </a:lnTo>
                  <a:lnTo>
                    <a:pt x="17348" y="224789"/>
                  </a:lnTo>
                  <a:lnTo>
                    <a:pt x="5238" y="271779"/>
                  </a:lnTo>
                  <a:lnTo>
                    <a:pt x="133" y="320039"/>
                  </a:lnTo>
                  <a:lnTo>
                    <a:pt x="18737" y="320039"/>
                  </a:lnTo>
                  <a:lnTo>
                    <a:pt x="23638" y="274319"/>
                  </a:lnTo>
                  <a:lnTo>
                    <a:pt x="35150" y="229869"/>
                  </a:lnTo>
                  <a:lnTo>
                    <a:pt x="52758" y="187959"/>
                  </a:lnTo>
                  <a:lnTo>
                    <a:pt x="75947" y="149859"/>
                  </a:lnTo>
                  <a:lnTo>
                    <a:pt x="111747" y="149859"/>
                  </a:lnTo>
                  <a:lnTo>
                    <a:pt x="104130" y="146049"/>
                  </a:lnTo>
                  <a:lnTo>
                    <a:pt x="97768" y="143509"/>
                  </a:lnTo>
                  <a:lnTo>
                    <a:pt x="91745" y="139699"/>
                  </a:lnTo>
                  <a:lnTo>
                    <a:pt x="86069" y="135889"/>
                  </a:lnTo>
                  <a:lnTo>
                    <a:pt x="122699" y="97789"/>
                  </a:lnTo>
                  <a:lnTo>
                    <a:pt x="165467" y="66039"/>
                  </a:lnTo>
                  <a:lnTo>
                    <a:pt x="213479" y="41909"/>
                  </a:lnTo>
                  <a:lnTo>
                    <a:pt x="265842" y="25399"/>
                  </a:lnTo>
                  <a:lnTo>
                    <a:pt x="302975" y="25399"/>
                  </a:lnTo>
                  <a:lnTo>
                    <a:pt x="320258" y="19049"/>
                  </a:lnTo>
                  <a:lnTo>
                    <a:pt x="438316" y="19050"/>
                  </a:lnTo>
                  <a:lnTo>
                    <a:pt x="431758" y="16510"/>
                  </a:lnTo>
                  <a:lnTo>
                    <a:pt x="386424" y="5080"/>
                  </a:lnTo>
                  <a:lnTo>
                    <a:pt x="338863" y="0"/>
                  </a:lnTo>
                  <a:close/>
                </a:path>
                <a:path w="659765" h="659130">
                  <a:moveTo>
                    <a:pt x="111747" y="149859"/>
                  </a:moveTo>
                  <a:lnTo>
                    <a:pt x="75947" y="149859"/>
                  </a:lnTo>
                  <a:lnTo>
                    <a:pt x="98320" y="162559"/>
                  </a:lnTo>
                  <a:lnTo>
                    <a:pt x="123012" y="173989"/>
                  </a:lnTo>
                  <a:lnTo>
                    <a:pt x="149834" y="182879"/>
                  </a:lnTo>
                  <a:lnTo>
                    <a:pt x="178598" y="191769"/>
                  </a:lnTo>
                  <a:lnTo>
                    <a:pt x="172422" y="222249"/>
                  </a:lnTo>
                  <a:lnTo>
                    <a:pt x="167760" y="253999"/>
                  </a:lnTo>
                  <a:lnTo>
                    <a:pt x="164700" y="287019"/>
                  </a:lnTo>
                  <a:lnTo>
                    <a:pt x="163328" y="320039"/>
                  </a:lnTo>
                  <a:lnTo>
                    <a:pt x="181932" y="320039"/>
                  </a:lnTo>
                  <a:lnTo>
                    <a:pt x="183274" y="287019"/>
                  </a:lnTo>
                  <a:lnTo>
                    <a:pt x="186238" y="255269"/>
                  </a:lnTo>
                  <a:lnTo>
                    <a:pt x="190732" y="224789"/>
                  </a:lnTo>
                  <a:lnTo>
                    <a:pt x="196663" y="195579"/>
                  </a:lnTo>
                  <a:lnTo>
                    <a:pt x="481644" y="195580"/>
                  </a:lnTo>
                  <a:lnTo>
                    <a:pt x="481129" y="193040"/>
                  </a:lnTo>
                  <a:lnTo>
                    <a:pt x="320258" y="193039"/>
                  </a:lnTo>
                  <a:lnTo>
                    <a:pt x="258234" y="189229"/>
                  </a:lnTo>
                  <a:lnTo>
                    <a:pt x="200759" y="180339"/>
                  </a:lnTo>
                  <a:lnTo>
                    <a:pt x="202248" y="175259"/>
                  </a:lnTo>
                  <a:lnTo>
                    <a:pt x="182662" y="175259"/>
                  </a:lnTo>
                  <a:lnTo>
                    <a:pt x="161248" y="168909"/>
                  </a:lnTo>
                  <a:lnTo>
                    <a:pt x="140969" y="162559"/>
                  </a:lnTo>
                  <a:lnTo>
                    <a:pt x="121902" y="154939"/>
                  </a:lnTo>
                  <a:lnTo>
                    <a:pt x="111747" y="149859"/>
                  </a:lnTo>
                  <a:close/>
                </a:path>
                <a:path w="659765" h="659130">
                  <a:moveTo>
                    <a:pt x="462807" y="195580"/>
                  </a:moveTo>
                  <a:lnTo>
                    <a:pt x="196663" y="195579"/>
                  </a:lnTo>
                  <a:lnTo>
                    <a:pt x="225824" y="201929"/>
                  </a:lnTo>
                  <a:lnTo>
                    <a:pt x="256246" y="205739"/>
                  </a:lnTo>
                  <a:lnTo>
                    <a:pt x="287776" y="208279"/>
                  </a:lnTo>
                  <a:lnTo>
                    <a:pt x="320258" y="209549"/>
                  </a:lnTo>
                  <a:lnTo>
                    <a:pt x="320258" y="320039"/>
                  </a:lnTo>
                  <a:lnTo>
                    <a:pt x="338863" y="320040"/>
                  </a:lnTo>
                  <a:lnTo>
                    <a:pt x="338863" y="209550"/>
                  </a:lnTo>
                  <a:lnTo>
                    <a:pt x="371440" y="208280"/>
                  </a:lnTo>
                  <a:lnTo>
                    <a:pt x="403061" y="205740"/>
                  </a:lnTo>
                  <a:lnTo>
                    <a:pt x="433570" y="201930"/>
                  </a:lnTo>
                  <a:lnTo>
                    <a:pt x="462807" y="195580"/>
                  </a:lnTo>
                  <a:close/>
                </a:path>
                <a:path w="659765" h="659130">
                  <a:moveTo>
                    <a:pt x="481644" y="195580"/>
                  </a:moveTo>
                  <a:lnTo>
                    <a:pt x="462807" y="195580"/>
                  </a:lnTo>
                  <a:lnTo>
                    <a:pt x="468739" y="224790"/>
                  </a:lnTo>
                  <a:lnTo>
                    <a:pt x="473232" y="255270"/>
                  </a:lnTo>
                  <a:lnTo>
                    <a:pt x="476196" y="287020"/>
                  </a:lnTo>
                  <a:lnTo>
                    <a:pt x="477538" y="320040"/>
                  </a:lnTo>
                  <a:lnTo>
                    <a:pt x="496111" y="320040"/>
                  </a:lnTo>
                  <a:lnTo>
                    <a:pt x="494757" y="287020"/>
                  </a:lnTo>
                  <a:lnTo>
                    <a:pt x="491823" y="255270"/>
                  </a:lnTo>
                  <a:lnTo>
                    <a:pt x="491706" y="254000"/>
                  </a:lnTo>
                  <a:lnTo>
                    <a:pt x="487048" y="222250"/>
                  </a:lnTo>
                  <a:lnTo>
                    <a:pt x="481644" y="195580"/>
                  </a:lnTo>
                  <a:close/>
                </a:path>
                <a:path w="659765" h="659130">
                  <a:moveTo>
                    <a:pt x="338863" y="19050"/>
                  </a:moveTo>
                  <a:lnTo>
                    <a:pt x="320258" y="19049"/>
                  </a:lnTo>
                  <a:lnTo>
                    <a:pt x="320258" y="193039"/>
                  </a:lnTo>
                  <a:lnTo>
                    <a:pt x="338863" y="193040"/>
                  </a:lnTo>
                  <a:lnTo>
                    <a:pt x="338863" y="19050"/>
                  </a:lnTo>
                  <a:close/>
                </a:path>
                <a:path w="659765" h="659130">
                  <a:moveTo>
                    <a:pt x="438316" y="19050"/>
                  </a:moveTo>
                  <a:lnTo>
                    <a:pt x="338863" y="19050"/>
                  </a:lnTo>
                  <a:lnTo>
                    <a:pt x="363158" y="27940"/>
                  </a:lnTo>
                  <a:lnTo>
                    <a:pt x="387028" y="44450"/>
                  </a:lnTo>
                  <a:lnTo>
                    <a:pt x="430837" y="105410"/>
                  </a:lnTo>
                  <a:lnTo>
                    <a:pt x="452753" y="160020"/>
                  </a:lnTo>
                  <a:lnTo>
                    <a:pt x="458712" y="180340"/>
                  </a:lnTo>
                  <a:lnTo>
                    <a:pt x="430538" y="185420"/>
                  </a:lnTo>
                  <a:lnTo>
                    <a:pt x="401073" y="189230"/>
                  </a:lnTo>
                  <a:lnTo>
                    <a:pt x="370465" y="191770"/>
                  </a:lnTo>
                  <a:lnTo>
                    <a:pt x="338863" y="193040"/>
                  </a:lnTo>
                  <a:lnTo>
                    <a:pt x="481129" y="193040"/>
                  </a:lnTo>
                  <a:lnTo>
                    <a:pt x="480872" y="191770"/>
                  </a:lnTo>
                  <a:lnTo>
                    <a:pt x="509634" y="182880"/>
                  </a:lnTo>
                  <a:lnTo>
                    <a:pt x="532623" y="175260"/>
                  </a:lnTo>
                  <a:lnTo>
                    <a:pt x="476808" y="175260"/>
                  </a:lnTo>
                  <a:lnTo>
                    <a:pt x="461226" y="128270"/>
                  </a:lnTo>
                  <a:lnTo>
                    <a:pt x="441849" y="86360"/>
                  </a:lnTo>
                  <a:lnTo>
                    <a:pt x="419157" y="52070"/>
                  </a:lnTo>
                  <a:lnTo>
                    <a:pt x="393628" y="25400"/>
                  </a:lnTo>
                  <a:lnTo>
                    <a:pt x="454708" y="25400"/>
                  </a:lnTo>
                  <a:lnTo>
                    <a:pt x="438316" y="19050"/>
                  </a:lnTo>
                  <a:close/>
                </a:path>
                <a:path w="659765" h="659130">
                  <a:moveTo>
                    <a:pt x="302975" y="25399"/>
                  </a:moveTo>
                  <a:lnTo>
                    <a:pt x="240313" y="52069"/>
                  </a:lnTo>
                  <a:lnTo>
                    <a:pt x="217621" y="86359"/>
                  </a:lnTo>
                  <a:lnTo>
                    <a:pt x="198244" y="128269"/>
                  </a:lnTo>
                  <a:lnTo>
                    <a:pt x="182662" y="175259"/>
                  </a:lnTo>
                  <a:lnTo>
                    <a:pt x="202248" y="175259"/>
                  </a:lnTo>
                  <a:lnTo>
                    <a:pt x="206717" y="160019"/>
                  </a:lnTo>
                  <a:lnTo>
                    <a:pt x="213374" y="139699"/>
                  </a:lnTo>
                  <a:lnTo>
                    <a:pt x="249597" y="69849"/>
                  </a:lnTo>
                  <a:lnTo>
                    <a:pt x="296062" y="27939"/>
                  </a:lnTo>
                  <a:lnTo>
                    <a:pt x="302975" y="25399"/>
                  </a:lnTo>
                  <a:close/>
                </a:path>
                <a:path w="659765" h="659130">
                  <a:moveTo>
                    <a:pt x="454708" y="25400"/>
                  </a:moveTo>
                  <a:lnTo>
                    <a:pt x="393628" y="25400"/>
                  </a:lnTo>
                  <a:lnTo>
                    <a:pt x="445989" y="41910"/>
                  </a:lnTo>
                  <a:lnTo>
                    <a:pt x="493996" y="66040"/>
                  </a:lnTo>
                  <a:lnTo>
                    <a:pt x="536758" y="97790"/>
                  </a:lnTo>
                  <a:lnTo>
                    <a:pt x="573386" y="135890"/>
                  </a:lnTo>
                  <a:lnTo>
                    <a:pt x="567735" y="139700"/>
                  </a:lnTo>
                  <a:lnTo>
                    <a:pt x="561702" y="143510"/>
                  </a:lnTo>
                  <a:lnTo>
                    <a:pt x="555353" y="146050"/>
                  </a:lnTo>
                  <a:lnTo>
                    <a:pt x="537566" y="154940"/>
                  </a:lnTo>
                  <a:lnTo>
                    <a:pt x="518497" y="162560"/>
                  </a:lnTo>
                  <a:lnTo>
                    <a:pt x="498220" y="168910"/>
                  </a:lnTo>
                  <a:lnTo>
                    <a:pt x="476808" y="175260"/>
                  </a:lnTo>
                  <a:lnTo>
                    <a:pt x="532623" y="175260"/>
                  </a:lnTo>
                  <a:lnTo>
                    <a:pt x="536455" y="173990"/>
                  </a:lnTo>
                  <a:lnTo>
                    <a:pt x="561145" y="162560"/>
                  </a:lnTo>
                  <a:lnTo>
                    <a:pt x="583513" y="149860"/>
                  </a:lnTo>
                  <a:lnTo>
                    <a:pt x="605251" y="149860"/>
                  </a:lnTo>
                  <a:lnTo>
                    <a:pt x="581116" y="116840"/>
                  </a:lnTo>
                  <a:lnTo>
                    <a:pt x="549544" y="83820"/>
                  </a:lnTo>
                  <a:lnTo>
                    <a:pt x="513803" y="55880"/>
                  </a:lnTo>
                  <a:lnTo>
                    <a:pt x="474380" y="33020"/>
                  </a:lnTo>
                  <a:lnTo>
                    <a:pt x="454708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4239" y="3410373"/>
              <a:ext cx="1031875" cy="1031875"/>
            </a:xfrm>
            <a:custGeom>
              <a:avLst/>
              <a:gdLst/>
              <a:ahLst/>
              <a:cxnLst/>
              <a:rect l="l" t="t" r="r" b="b"/>
              <a:pathLst>
                <a:path w="1031875" h="1031875">
                  <a:moveTo>
                    <a:pt x="515774" y="0"/>
                  </a:moveTo>
                  <a:lnTo>
                    <a:pt x="468943" y="2114"/>
                  </a:lnTo>
                  <a:lnTo>
                    <a:pt x="423266" y="8335"/>
                  </a:lnTo>
                  <a:lnTo>
                    <a:pt x="378928" y="18477"/>
                  </a:lnTo>
                  <a:lnTo>
                    <a:pt x="336114" y="32356"/>
                  </a:lnTo>
                  <a:lnTo>
                    <a:pt x="295008" y="49788"/>
                  </a:lnTo>
                  <a:lnTo>
                    <a:pt x="255795" y="70589"/>
                  </a:lnTo>
                  <a:lnTo>
                    <a:pt x="218658" y="94573"/>
                  </a:lnTo>
                  <a:lnTo>
                    <a:pt x="183784" y="121556"/>
                  </a:lnTo>
                  <a:lnTo>
                    <a:pt x="151355" y="151355"/>
                  </a:lnTo>
                  <a:lnTo>
                    <a:pt x="121556" y="183783"/>
                  </a:lnTo>
                  <a:lnTo>
                    <a:pt x="94573" y="218658"/>
                  </a:lnTo>
                  <a:lnTo>
                    <a:pt x="70589" y="255794"/>
                  </a:lnTo>
                  <a:lnTo>
                    <a:pt x="49788" y="295008"/>
                  </a:lnTo>
                  <a:lnTo>
                    <a:pt x="32356" y="336114"/>
                  </a:lnTo>
                  <a:lnTo>
                    <a:pt x="18477" y="378928"/>
                  </a:lnTo>
                  <a:lnTo>
                    <a:pt x="8335" y="423265"/>
                  </a:lnTo>
                  <a:lnTo>
                    <a:pt x="2114" y="468942"/>
                  </a:lnTo>
                  <a:lnTo>
                    <a:pt x="0" y="515774"/>
                  </a:lnTo>
                  <a:lnTo>
                    <a:pt x="2114" y="562606"/>
                  </a:lnTo>
                  <a:lnTo>
                    <a:pt x="8335" y="608283"/>
                  </a:lnTo>
                  <a:lnTo>
                    <a:pt x="18477" y="652621"/>
                  </a:lnTo>
                  <a:lnTo>
                    <a:pt x="32356" y="695436"/>
                  </a:lnTo>
                  <a:lnTo>
                    <a:pt x="49788" y="736542"/>
                  </a:lnTo>
                  <a:lnTo>
                    <a:pt x="70589" y="775756"/>
                  </a:lnTo>
                  <a:lnTo>
                    <a:pt x="94573" y="812892"/>
                  </a:lnTo>
                  <a:lnTo>
                    <a:pt x="121556" y="847768"/>
                  </a:lnTo>
                  <a:lnTo>
                    <a:pt x="151355" y="880197"/>
                  </a:lnTo>
                  <a:lnTo>
                    <a:pt x="183784" y="909996"/>
                  </a:lnTo>
                  <a:lnTo>
                    <a:pt x="218658" y="936980"/>
                  </a:lnTo>
                  <a:lnTo>
                    <a:pt x="255795" y="960965"/>
                  </a:lnTo>
                  <a:lnTo>
                    <a:pt x="295008" y="981766"/>
                  </a:lnTo>
                  <a:lnTo>
                    <a:pt x="336114" y="999198"/>
                  </a:lnTo>
                  <a:lnTo>
                    <a:pt x="378928" y="1013078"/>
                  </a:lnTo>
                  <a:lnTo>
                    <a:pt x="423266" y="1023220"/>
                  </a:lnTo>
                  <a:lnTo>
                    <a:pt x="468943" y="1029441"/>
                  </a:lnTo>
                  <a:lnTo>
                    <a:pt x="515774" y="1031556"/>
                  </a:lnTo>
                  <a:lnTo>
                    <a:pt x="562606" y="1029441"/>
                  </a:lnTo>
                  <a:lnTo>
                    <a:pt x="608283" y="1023220"/>
                  </a:lnTo>
                  <a:lnTo>
                    <a:pt x="652621" y="1013078"/>
                  </a:lnTo>
                  <a:lnTo>
                    <a:pt x="695435" y="999198"/>
                  </a:lnTo>
                  <a:lnTo>
                    <a:pt x="736541" y="981766"/>
                  </a:lnTo>
                  <a:lnTo>
                    <a:pt x="775754" y="960965"/>
                  </a:lnTo>
                  <a:lnTo>
                    <a:pt x="812891" y="936980"/>
                  </a:lnTo>
                  <a:lnTo>
                    <a:pt x="847765" y="909996"/>
                  </a:lnTo>
                  <a:lnTo>
                    <a:pt x="880194" y="880198"/>
                  </a:lnTo>
                  <a:lnTo>
                    <a:pt x="909993" y="847768"/>
                  </a:lnTo>
                  <a:lnTo>
                    <a:pt x="936976" y="812893"/>
                  </a:lnTo>
                  <a:lnTo>
                    <a:pt x="960960" y="775756"/>
                  </a:lnTo>
                  <a:lnTo>
                    <a:pt x="981761" y="736542"/>
                  </a:lnTo>
                  <a:lnTo>
                    <a:pt x="999193" y="695436"/>
                  </a:lnTo>
                  <a:lnTo>
                    <a:pt x="1013072" y="652622"/>
                  </a:lnTo>
                  <a:lnTo>
                    <a:pt x="1023214" y="608284"/>
                  </a:lnTo>
                  <a:lnTo>
                    <a:pt x="1029435" y="562607"/>
                  </a:lnTo>
                  <a:lnTo>
                    <a:pt x="1031549" y="515775"/>
                  </a:lnTo>
                  <a:lnTo>
                    <a:pt x="1029435" y="468943"/>
                  </a:lnTo>
                  <a:lnTo>
                    <a:pt x="1023214" y="423266"/>
                  </a:lnTo>
                  <a:lnTo>
                    <a:pt x="1013072" y="378928"/>
                  </a:lnTo>
                  <a:lnTo>
                    <a:pt x="999193" y="336114"/>
                  </a:lnTo>
                  <a:lnTo>
                    <a:pt x="981761" y="295008"/>
                  </a:lnTo>
                  <a:lnTo>
                    <a:pt x="960960" y="255795"/>
                  </a:lnTo>
                  <a:lnTo>
                    <a:pt x="936976" y="218659"/>
                  </a:lnTo>
                  <a:lnTo>
                    <a:pt x="909993" y="183784"/>
                  </a:lnTo>
                  <a:lnTo>
                    <a:pt x="880194" y="151355"/>
                  </a:lnTo>
                  <a:lnTo>
                    <a:pt x="847765" y="121557"/>
                  </a:lnTo>
                  <a:lnTo>
                    <a:pt x="812891" y="94573"/>
                  </a:lnTo>
                  <a:lnTo>
                    <a:pt x="775754" y="70589"/>
                  </a:lnTo>
                  <a:lnTo>
                    <a:pt x="736541" y="49789"/>
                  </a:lnTo>
                  <a:lnTo>
                    <a:pt x="695435" y="32356"/>
                  </a:lnTo>
                  <a:lnTo>
                    <a:pt x="652621" y="18477"/>
                  </a:lnTo>
                  <a:lnTo>
                    <a:pt x="608283" y="8335"/>
                  </a:lnTo>
                  <a:lnTo>
                    <a:pt x="562606" y="2114"/>
                  </a:lnTo>
                  <a:lnTo>
                    <a:pt x="5157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7955" y="3755609"/>
              <a:ext cx="564515" cy="341630"/>
            </a:xfrm>
            <a:custGeom>
              <a:avLst/>
              <a:gdLst/>
              <a:ahLst/>
              <a:cxnLst/>
              <a:rect l="l" t="t" r="r" b="b"/>
              <a:pathLst>
                <a:path w="564515" h="341629">
                  <a:moveTo>
                    <a:pt x="0" y="24163"/>
                  </a:moveTo>
                  <a:lnTo>
                    <a:pt x="0" y="341095"/>
                  </a:lnTo>
                  <a:lnTo>
                    <a:pt x="564135" y="341095"/>
                  </a:lnTo>
                  <a:lnTo>
                    <a:pt x="564135" y="212505"/>
                  </a:lnTo>
                  <a:lnTo>
                    <a:pt x="288803" y="212505"/>
                  </a:lnTo>
                  <a:lnTo>
                    <a:pt x="0" y="24163"/>
                  </a:lnTo>
                  <a:close/>
                </a:path>
                <a:path w="564515" h="341629">
                  <a:moveTo>
                    <a:pt x="564135" y="24792"/>
                  </a:moveTo>
                  <a:lnTo>
                    <a:pt x="288803" y="212505"/>
                  </a:lnTo>
                  <a:lnTo>
                    <a:pt x="564135" y="212505"/>
                  </a:lnTo>
                  <a:lnTo>
                    <a:pt x="564135" y="24792"/>
                  </a:lnTo>
                  <a:close/>
                </a:path>
                <a:path w="564515" h="341629">
                  <a:moveTo>
                    <a:pt x="554019" y="0"/>
                  </a:moveTo>
                  <a:lnTo>
                    <a:pt x="10814" y="0"/>
                  </a:lnTo>
                  <a:lnTo>
                    <a:pt x="288436" y="181056"/>
                  </a:lnTo>
                  <a:lnTo>
                    <a:pt x="5540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7218" y="4882577"/>
              <a:ext cx="1018540" cy="1018540"/>
            </a:xfrm>
            <a:custGeom>
              <a:avLst/>
              <a:gdLst/>
              <a:ahLst/>
              <a:cxnLst/>
              <a:rect l="l" t="t" r="r" b="b"/>
              <a:pathLst>
                <a:path w="1018540" h="1018539">
                  <a:moveTo>
                    <a:pt x="509173" y="0"/>
                  </a:moveTo>
                  <a:lnTo>
                    <a:pt x="460136" y="2330"/>
                  </a:lnTo>
                  <a:lnTo>
                    <a:pt x="412418" y="9179"/>
                  </a:lnTo>
                  <a:lnTo>
                    <a:pt x="366232" y="20333"/>
                  </a:lnTo>
                  <a:lnTo>
                    <a:pt x="321791" y="35578"/>
                  </a:lnTo>
                  <a:lnTo>
                    <a:pt x="279310" y="54703"/>
                  </a:lnTo>
                  <a:lnTo>
                    <a:pt x="239001" y="77492"/>
                  </a:lnTo>
                  <a:lnTo>
                    <a:pt x="201077" y="103733"/>
                  </a:lnTo>
                  <a:lnTo>
                    <a:pt x="165753" y="133213"/>
                  </a:lnTo>
                  <a:lnTo>
                    <a:pt x="133241" y="165718"/>
                  </a:lnTo>
                  <a:lnTo>
                    <a:pt x="103755" y="201035"/>
                  </a:lnTo>
                  <a:lnTo>
                    <a:pt x="77508" y="238951"/>
                  </a:lnTo>
                  <a:lnTo>
                    <a:pt x="54714" y="279252"/>
                  </a:lnTo>
                  <a:lnTo>
                    <a:pt x="35586" y="321724"/>
                  </a:lnTo>
                  <a:lnTo>
                    <a:pt x="20337" y="366155"/>
                  </a:lnTo>
                  <a:lnTo>
                    <a:pt x="9181" y="412332"/>
                  </a:lnTo>
                  <a:lnTo>
                    <a:pt x="2330" y="460040"/>
                  </a:lnTo>
                  <a:lnTo>
                    <a:pt x="0" y="509067"/>
                  </a:lnTo>
                  <a:lnTo>
                    <a:pt x="2330" y="558094"/>
                  </a:lnTo>
                  <a:lnTo>
                    <a:pt x="9181" y="605802"/>
                  </a:lnTo>
                  <a:lnTo>
                    <a:pt x="20337" y="651979"/>
                  </a:lnTo>
                  <a:lnTo>
                    <a:pt x="35586" y="696410"/>
                  </a:lnTo>
                  <a:lnTo>
                    <a:pt x="54714" y="738882"/>
                  </a:lnTo>
                  <a:lnTo>
                    <a:pt x="77508" y="779182"/>
                  </a:lnTo>
                  <a:lnTo>
                    <a:pt x="103755" y="817098"/>
                  </a:lnTo>
                  <a:lnTo>
                    <a:pt x="133241" y="852414"/>
                  </a:lnTo>
                  <a:lnTo>
                    <a:pt x="165753" y="884919"/>
                  </a:lnTo>
                  <a:lnTo>
                    <a:pt x="201077" y="914398"/>
                  </a:lnTo>
                  <a:lnTo>
                    <a:pt x="239001" y="940640"/>
                  </a:lnTo>
                  <a:lnTo>
                    <a:pt x="279310" y="963429"/>
                  </a:lnTo>
                  <a:lnTo>
                    <a:pt x="321791" y="982553"/>
                  </a:lnTo>
                  <a:lnTo>
                    <a:pt x="366232" y="997798"/>
                  </a:lnTo>
                  <a:lnTo>
                    <a:pt x="412418" y="1008952"/>
                  </a:lnTo>
                  <a:lnTo>
                    <a:pt x="460136" y="1015801"/>
                  </a:lnTo>
                  <a:lnTo>
                    <a:pt x="509173" y="1018131"/>
                  </a:lnTo>
                  <a:lnTo>
                    <a:pt x="558210" y="1015801"/>
                  </a:lnTo>
                  <a:lnTo>
                    <a:pt x="605929" y="1008952"/>
                  </a:lnTo>
                  <a:lnTo>
                    <a:pt x="652115" y="997798"/>
                  </a:lnTo>
                  <a:lnTo>
                    <a:pt x="696555" y="982553"/>
                  </a:lnTo>
                  <a:lnTo>
                    <a:pt x="739037" y="963429"/>
                  </a:lnTo>
                  <a:lnTo>
                    <a:pt x="779346" y="940640"/>
                  </a:lnTo>
                  <a:lnTo>
                    <a:pt x="817269" y="914399"/>
                  </a:lnTo>
                  <a:lnTo>
                    <a:pt x="852593" y="884919"/>
                  </a:lnTo>
                  <a:lnTo>
                    <a:pt x="885105" y="852414"/>
                  </a:lnTo>
                  <a:lnTo>
                    <a:pt x="914591" y="817098"/>
                  </a:lnTo>
                  <a:lnTo>
                    <a:pt x="940838" y="779183"/>
                  </a:lnTo>
                  <a:lnTo>
                    <a:pt x="963632" y="738882"/>
                  </a:lnTo>
                  <a:lnTo>
                    <a:pt x="982761" y="696410"/>
                  </a:lnTo>
                  <a:lnTo>
                    <a:pt x="998010" y="651979"/>
                  </a:lnTo>
                  <a:lnTo>
                    <a:pt x="1009166" y="605803"/>
                  </a:lnTo>
                  <a:lnTo>
                    <a:pt x="1016016" y="558094"/>
                  </a:lnTo>
                  <a:lnTo>
                    <a:pt x="1018347" y="509067"/>
                  </a:lnTo>
                  <a:lnTo>
                    <a:pt x="1016016" y="460040"/>
                  </a:lnTo>
                  <a:lnTo>
                    <a:pt x="1009166" y="412332"/>
                  </a:lnTo>
                  <a:lnTo>
                    <a:pt x="998010" y="366156"/>
                  </a:lnTo>
                  <a:lnTo>
                    <a:pt x="982761" y="321724"/>
                  </a:lnTo>
                  <a:lnTo>
                    <a:pt x="963632" y="279252"/>
                  </a:lnTo>
                  <a:lnTo>
                    <a:pt x="940838" y="238951"/>
                  </a:lnTo>
                  <a:lnTo>
                    <a:pt x="914591" y="201036"/>
                  </a:lnTo>
                  <a:lnTo>
                    <a:pt x="885105" y="165719"/>
                  </a:lnTo>
                  <a:lnTo>
                    <a:pt x="852593" y="133214"/>
                  </a:lnTo>
                  <a:lnTo>
                    <a:pt x="817269" y="103734"/>
                  </a:lnTo>
                  <a:lnTo>
                    <a:pt x="779346" y="77492"/>
                  </a:lnTo>
                  <a:lnTo>
                    <a:pt x="739037" y="54703"/>
                  </a:lnTo>
                  <a:lnTo>
                    <a:pt x="696555" y="35579"/>
                  </a:lnTo>
                  <a:lnTo>
                    <a:pt x="652115" y="20333"/>
                  </a:lnTo>
                  <a:lnTo>
                    <a:pt x="605929" y="9179"/>
                  </a:lnTo>
                  <a:lnTo>
                    <a:pt x="558210" y="2330"/>
                  </a:lnTo>
                  <a:lnTo>
                    <a:pt x="509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3406" y="5092481"/>
              <a:ext cx="586105" cy="598805"/>
            </a:xfrm>
            <a:custGeom>
              <a:avLst/>
              <a:gdLst/>
              <a:ahLst/>
              <a:cxnLst/>
              <a:rect l="l" t="t" r="r" b="b"/>
              <a:pathLst>
                <a:path w="586105" h="598804">
                  <a:moveTo>
                    <a:pt x="93344" y="0"/>
                  </a:moveTo>
                  <a:lnTo>
                    <a:pt x="38484" y="35104"/>
                  </a:lnTo>
                  <a:lnTo>
                    <a:pt x="4036" y="77683"/>
                  </a:lnTo>
                  <a:lnTo>
                    <a:pt x="0" y="103943"/>
                  </a:lnTo>
                  <a:lnTo>
                    <a:pt x="2422" y="137034"/>
                  </a:lnTo>
                  <a:lnTo>
                    <a:pt x="11606" y="175983"/>
                  </a:lnTo>
                  <a:lnTo>
                    <a:pt x="27855" y="219816"/>
                  </a:lnTo>
                  <a:lnTo>
                    <a:pt x="51472" y="267561"/>
                  </a:lnTo>
                  <a:lnTo>
                    <a:pt x="82759" y="318243"/>
                  </a:lnTo>
                  <a:lnTo>
                    <a:pt x="122019" y="370891"/>
                  </a:lnTo>
                  <a:lnTo>
                    <a:pt x="169556" y="424529"/>
                  </a:lnTo>
                  <a:lnTo>
                    <a:pt x="222156" y="473878"/>
                  </a:lnTo>
                  <a:lnTo>
                    <a:pt x="273804" y="514521"/>
                  </a:lnTo>
                  <a:lnTo>
                    <a:pt x="323549" y="546786"/>
                  </a:lnTo>
                  <a:lnTo>
                    <a:pt x="370441" y="571001"/>
                  </a:lnTo>
                  <a:lnTo>
                    <a:pt x="413528" y="587493"/>
                  </a:lnTo>
                  <a:lnTo>
                    <a:pt x="451858" y="596588"/>
                  </a:lnTo>
                  <a:lnTo>
                    <a:pt x="484481" y="598615"/>
                  </a:lnTo>
                  <a:lnTo>
                    <a:pt x="510446" y="593899"/>
                  </a:lnTo>
                  <a:lnTo>
                    <a:pt x="528800" y="582770"/>
                  </a:lnTo>
                  <a:lnTo>
                    <a:pt x="552596" y="559744"/>
                  </a:lnTo>
                  <a:lnTo>
                    <a:pt x="574473" y="533750"/>
                  </a:lnTo>
                  <a:lnTo>
                    <a:pt x="585973" y="504059"/>
                  </a:lnTo>
                  <a:lnTo>
                    <a:pt x="578639" y="469940"/>
                  </a:lnTo>
                  <a:lnTo>
                    <a:pt x="544014" y="430663"/>
                  </a:lnTo>
                  <a:lnTo>
                    <a:pt x="492123" y="396071"/>
                  </a:lnTo>
                  <a:lnTo>
                    <a:pt x="427172" y="406651"/>
                  </a:lnTo>
                  <a:lnTo>
                    <a:pt x="400954" y="433607"/>
                  </a:lnTo>
                  <a:lnTo>
                    <a:pt x="373694" y="439541"/>
                  </a:lnTo>
                  <a:lnTo>
                    <a:pt x="336173" y="421463"/>
                  </a:lnTo>
                  <a:lnTo>
                    <a:pt x="292947" y="387376"/>
                  </a:lnTo>
                  <a:lnTo>
                    <a:pt x="248570" y="345286"/>
                  </a:lnTo>
                  <a:lnTo>
                    <a:pt x="206610" y="299217"/>
                  </a:lnTo>
                  <a:lnTo>
                    <a:pt x="172562" y="255126"/>
                  </a:lnTo>
                  <a:lnTo>
                    <a:pt x="154435" y="217291"/>
                  </a:lnTo>
                  <a:lnTo>
                    <a:pt x="160232" y="189990"/>
                  </a:lnTo>
                  <a:lnTo>
                    <a:pt x="187335" y="161991"/>
                  </a:lnTo>
                  <a:lnTo>
                    <a:pt x="202959" y="132521"/>
                  </a:lnTo>
                  <a:lnTo>
                    <a:pt x="198017" y="94494"/>
                  </a:lnTo>
                  <a:lnTo>
                    <a:pt x="163422" y="40827"/>
                  </a:lnTo>
                  <a:lnTo>
                    <a:pt x="125974" y="6541"/>
                  </a:lnTo>
                  <a:lnTo>
                    <a:pt x="933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12194793" y="3547998"/>
            <a:ext cx="3611245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300" spc="254" dirty="0">
                <a:latin typeface="Trebuchet MS"/>
                <a:cs typeface="Trebuchet MS"/>
              </a:rPr>
              <a:t>Thank</a:t>
            </a:r>
            <a:endParaRPr sz="9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62306" y="4500194"/>
            <a:ext cx="2276475" cy="1443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300" b="1" spc="355" dirty="0">
                <a:latin typeface="Trebuchet MS"/>
                <a:cs typeface="Trebuchet MS"/>
              </a:rPr>
              <a:t>You</a:t>
            </a:r>
            <a:endParaRPr sz="93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26360" y="9291929"/>
            <a:ext cx="532384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0" dirty="0">
                <a:solidFill>
                  <a:srgbClr val="FFFFFF"/>
                </a:solidFill>
                <a:latin typeface="Calibri"/>
                <a:cs typeface="Calibri"/>
              </a:rPr>
              <a:t>Empowering</a:t>
            </a:r>
            <a:r>
              <a:rPr sz="35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35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-14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5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Calibri"/>
                <a:cs typeface="Calibri"/>
              </a:rPr>
              <a:t>Advertise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4342" y="2097404"/>
            <a:ext cx="413639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20" dirty="0">
                <a:latin typeface="Calibri"/>
                <a:cs typeface="Calibri"/>
                <a:hlinkClick r:id="rId8"/>
              </a:rPr>
              <a:t>www.themediaant.com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74342" y="3615944"/>
            <a:ext cx="395732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0" dirty="0">
                <a:latin typeface="Calibri"/>
                <a:cs typeface="Calibri"/>
                <a:hlinkClick r:id="rId9"/>
              </a:rPr>
              <a:t>ad@themediaant.com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74342" y="5140833"/>
            <a:ext cx="277876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30" dirty="0">
                <a:latin typeface="Calibri"/>
                <a:cs typeface="Calibri"/>
              </a:rPr>
              <a:t>080-</a:t>
            </a:r>
            <a:r>
              <a:rPr sz="3400" spc="-10" dirty="0">
                <a:latin typeface="Calibri"/>
                <a:cs typeface="Calibri"/>
              </a:rPr>
              <a:t>067415510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2281</Words>
  <Application>Microsoft Office PowerPoint</Application>
  <PresentationFormat>Custom</PresentationFormat>
  <Paragraphs>555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Lucida Sans Unicode</vt:lpstr>
      <vt:lpstr>Times New Roman</vt:lpstr>
      <vt:lpstr>Trebuchet MS</vt:lpstr>
      <vt:lpstr>Office Theme</vt:lpstr>
      <vt:lpstr>Bangalore Airport Media Kit</vt:lpstr>
      <vt:lpstr>Drop Off</vt:lpstr>
      <vt:lpstr>Arrival Hall</vt:lpstr>
      <vt:lpstr>T1&amp;2 - DOMESTIC + INTERNATIONAL</vt:lpstr>
      <vt:lpstr>T1&amp;2 - DOMESTIC + INTERNATIONAL</vt:lpstr>
      <vt:lpstr>T1&amp;2 - DOMESTIC + INTERNATIONAL</vt:lpstr>
      <vt:lpstr>T1&amp;2 - DOMESTIC + INTERNATIONAL</vt:lpstr>
      <vt:lpstr>T1 - DOMESTIC</vt:lpstr>
      <vt:lpstr>T1 - DOMESTIC</vt:lpstr>
      <vt:lpstr>T1 - DOMESTIC</vt:lpstr>
      <vt:lpstr>T1 - DOMESTIC</vt:lpstr>
      <vt:lpstr>T1 - DOMESTIC</vt:lpstr>
      <vt:lpstr>T1 - DOMESTIC</vt:lpstr>
      <vt:lpstr>T1&amp;2 - DOMESTIC + INTERNATIONAL</vt:lpstr>
      <vt:lpstr>T1&amp;2 - DOMESTIC + INTERNATIONAL</vt:lpstr>
      <vt:lpstr>T1&amp;2 - DOMESTIC + INTERNATIONAL</vt:lpstr>
      <vt:lpstr>T1&amp;2 - DOMESTIC + INTERNATIONAL</vt:lpstr>
      <vt:lpstr>T1 - DOMESTIC</vt:lpstr>
      <vt:lpstr>T1 - DOMESTIC</vt:lpstr>
      <vt:lpstr>T1 - DOMESTIC</vt:lpstr>
      <vt:lpstr>T1 - DOMESTIC</vt:lpstr>
      <vt:lpstr>T1 - DOMESTIC</vt:lpstr>
      <vt:lpstr>T1 - DOMESTIC</vt:lpstr>
      <vt:lpstr>T1 - DOMESTIC</vt:lpstr>
      <vt:lpstr>T2 - DOMESTIC + INTERNATIONAL</vt:lpstr>
      <vt:lpstr>T2 - DOMESTIC + INTERNATIONAL</vt:lpstr>
      <vt:lpstr>T2 - DOMESTIC + INTERNATIONAL</vt:lpstr>
      <vt:lpstr>T2 - DOMESTIC + INTERNATIONAL</vt:lpstr>
      <vt:lpstr>T2 - DOMESTIC</vt:lpstr>
      <vt:lpstr>T2 - DOMESTIC + INTERNATIONAL</vt:lpstr>
      <vt:lpstr>T2 - DOMESTIC + INTERNATIONAL</vt:lpstr>
      <vt:lpstr>T2 - DOMESTIC</vt:lpstr>
      <vt:lpstr>T2 - DOMESTIC</vt:lpstr>
      <vt:lpstr>T2 - DOMESTIC + INTERNATIONAL</vt:lpstr>
      <vt:lpstr>T2 - DOMESTIC + INTERNATIONAL</vt:lpstr>
      <vt:lpstr>T2 - DOMESTIC + INTERNATIONAL</vt:lpstr>
      <vt:lpstr>T2 - DOMESTIC + INTERNATIONAL</vt:lpstr>
      <vt:lpstr>T2 - DOMESTIC</vt:lpstr>
      <vt:lpstr>T2 - DOMESTIC</vt:lpstr>
      <vt:lpstr>T2 - DOMESTIC</vt:lpstr>
      <vt:lpstr>T2 - DOMESTIC</vt:lpstr>
      <vt:lpstr>T2 - INTERNATIONAL</vt:lpstr>
      <vt:lpstr>T2 - INTERNATIONAL</vt:lpstr>
      <vt:lpstr>T2 - INTERNATIONAL</vt:lpstr>
      <vt:lpstr>T2 - INTERNATIONAL</vt:lpstr>
      <vt:lpstr>T2 - DOMESTIC</vt:lpstr>
      <vt:lpstr>T2 - DOMESTIC</vt:lpstr>
      <vt:lpstr>T2 - DOMESTIC</vt:lpstr>
      <vt:lpstr>T2 - DOMESTIC</vt:lpstr>
      <vt:lpstr>T2 - DOMESTIC</vt:lpstr>
      <vt:lpstr>T2 - DOMESTIC</vt:lpstr>
      <vt:lpstr>T2 - INTERNATIONAL</vt:lpstr>
      <vt:lpstr>T2 - INTERNATIONAL</vt:lpstr>
      <vt:lpstr>T2 - DOMESTIC + INTERNATIONAL</vt:lpstr>
      <vt:lpstr>T2 - DOMESTIC + INTERNATIONAL</vt:lpstr>
      <vt:lpstr>T2 - DOMESTIC + INTERNATIONAL</vt:lpstr>
      <vt:lpstr>T2 - DOMESTIC + INTERNATIONAL</vt:lpstr>
      <vt:lpstr>T1&amp;2 - DOMESTIC + INTERNATIONAL</vt:lpstr>
      <vt:lpstr>T1&amp;2 - DOMESTIC + INTERNATIONAL</vt:lpstr>
      <vt:lpstr>T1&amp;2 - DOMESTIC + INTERNATIONAL</vt:lpstr>
      <vt:lpstr>Thank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Official ppt template</dc:title>
  <dc:creator>TMA</dc:creator>
  <cp:lastModifiedBy>TMA</cp:lastModifiedBy>
  <cp:revision>3</cp:revision>
  <dcterms:created xsi:type="dcterms:W3CDTF">2026-10-29T10:14:59Z</dcterms:created>
  <dcterms:modified xsi:type="dcterms:W3CDTF">2026-10-29T10:29:03Z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2026-10-14T00:00:00Z</vt:filetime>
  </property>
  <property fmtid="{D5CDD505-2E9C-101B-9397-08002B2CF9AE}" pid="3" name="Creator">
    <vt:lpwstr>Microsoft® PowerPoint® 2021</vt:lpwstr>
  </property>
  <property fmtid="{D5CDD505-2E9C-101B-9397-08002B2CF9AE}" pid="4" name="LastSaved">
    <vt:filetime>2026-10-29T00:00:00Z</vt:filetime>
  </property>
  <property fmtid="{D5CDD505-2E9C-101B-9397-08002B2CF9AE}" pid="5" name="Producer">
    <vt:lpwstr>Microsoft® PowerPoint® 2021</vt:lpwstr>
  </property>
</Properties>
</file>