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374" r:id="rId3"/>
    <p:sldId id="375" r:id="rId4"/>
    <p:sldId id="376" r:id="rId5"/>
    <p:sldId id="377" r:id="rId6"/>
    <p:sldId id="378" r:id="rId7"/>
    <p:sldId id="379" r:id="rId8"/>
    <p:sldId id="355" r:id="rId9"/>
    <p:sldId id="373" r:id="rId10"/>
    <p:sldId id="380" r:id="rId11"/>
    <p:sldId id="381" r:id="rId12"/>
    <p:sldId id="382" r:id="rId13"/>
    <p:sldId id="383" r:id="rId14"/>
    <p:sldId id="384" r:id="rId15"/>
    <p:sldId id="385" r:id="rId16"/>
    <p:sldId id="390" r:id="rId17"/>
    <p:sldId id="391" r:id="rId18"/>
    <p:sldId id="392" r:id="rId19"/>
    <p:sldId id="393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7C6C6-89B3-4BA6-A62B-16CFF0A63474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CB8B6-8AA2-4C3C-A375-CE8247D20C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318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D453-3564-84B3-8D61-C7875F7CC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DF5FF3-6639-6038-41A6-B4C57BDEC4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6F7E8-654F-A64B-9968-41F291B6208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D5A8623-D212-8FA7-1A09-8C82AEEA9B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C5D6C2-B950-6B17-FAE0-66CBDCAF5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97D15-434F-85F0-2D8E-289FE9C3F0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F6AEE-EFE7-72DD-2BD9-6DA198860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94725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3956-516D-9128-0047-D26D14E99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F64E59-464D-28F7-9D91-FE26453D7C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422140-A24C-2207-62A6-2497728D2D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96FBF2-61FD-49DB-3CF1-FE549C8856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4F1AD43-E819-4B89-B8F4-659C00A70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76579-5CA2-8A37-9F60-85AF44DC55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6310C-B5CC-B8D5-984B-6650C10C8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9274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E922-3B57-ABD4-8276-6B7B558F1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DE206B-9493-2FB5-D527-CF897FDCE6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174FAE-0B01-7CAA-3BD2-D17E458A16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5DE02F-8040-7CC6-ED58-06E120300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FC43A6-DE13-3DFA-A9A0-FA60A2F3D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DC84C-C4A2-37E8-5E8C-8509996DBD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C91CF-54ED-CD83-547F-347FFB160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6754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61D82-2889-A0D4-FE41-4C5AD2746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DFAD58-370C-9960-A0D8-032FAFEB5A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5E28A-8555-CEB1-E474-EF89EC660DB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4E109F2-A0F0-6F0B-060D-C576FBA981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E39479-8220-CBC9-F142-3200EEED6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CAFB-CFD7-81C8-CAF8-C2C764A78F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07F4-C6B5-B27A-D31E-DD3238ECF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61662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BC1FF-CBAC-F157-70FD-D4124804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919148-C8E5-864B-A639-EFCC523F0A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6DB2D-0CDA-11E9-6B53-5718AAC25E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3DBC6E-B849-2E27-1E46-2361D42844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D60A942-F3AD-636E-27CA-C90D0CD6C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052E8-996C-1F99-9941-D8827C023FA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A8B77-0B32-E5A6-2B37-C2374194C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2844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441-AC82-7930-CE8E-ED5FCAA19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0BA7C-86F1-CF51-0B85-916478DFBD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96952C-592B-0636-56F9-E5F6312BFD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F3E0F0-DE86-E1EC-2F26-C978025C06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4834961-3D4B-E6B2-C7A0-8D7890E3FB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6B932-FFC0-2419-DEEB-E74AAEB730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B10F6-3679-A84D-4FBE-E71337668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38089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3DC09-1850-DF04-8A12-BCB0734FA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B89666-132E-15A5-E844-627697EF30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C6FF-E600-F99B-835A-E579750600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98EA8F-B5EA-4EB9-0807-9E6CCF149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7C8C44D-BBF7-1B30-B3CB-39CEA8A5F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498F4-5E76-A2E9-2D5F-D29BAA3179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91FAA-B5B0-9FC9-DF01-CAC3BC189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0525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02573-EFA3-FC8F-E881-BFE24103C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82F0D8-ED91-A9E7-B307-007C17A4B3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BDFB4B-F3EF-1426-C1B4-12B8A06AC3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BD17418-B766-2CFE-EA35-489A0C0AB5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0595EDC-AA76-BC0A-75B7-8CD9A430C8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A4714-AEC2-7B52-AC6A-321BA3FC73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1ACA6-8F53-F0AA-787E-431CEE911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4199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8BB2-CEE6-00E6-1ED1-75CA34AC3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AA6A03-B024-B70E-B7E6-5F92907F0C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55622-0BE4-35D4-5438-A081ED61F0F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8E73CD7-B00F-3BDA-A915-1B24DB04E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90C81E-B6B7-8B8E-15AD-336BEB7C4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5E8FE-E500-3AE5-B6D9-5202F127D6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13EA3-9EA8-B6F4-FD49-9AE0CF128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1702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963A7-20FF-893D-10DC-762196A0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E3FC40-B1D0-1221-1860-29924CE567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0319B-74AA-07AD-701B-8B407029551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E5AA74-0A98-1AA8-696C-8D5F6A96D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B2A17E4-51AD-84A5-8106-2DA7FEFCA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62104-5DBB-139A-956C-D40B942321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E6013-9593-391E-09F4-3E56A4138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19684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7865-6B7D-4174-C946-51D1153E7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A1CA2F-396B-3E4F-D1E2-E342612C8D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A7866-5B5A-BB46-F90A-ED44A3B6E2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A8B4826-E345-6CB2-CC98-4C0086A249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446543D-0159-019A-2E2E-546F7390A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14180-DF11-5D52-98EE-7D0BA952A4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5208D-DAD8-F7FC-3ED1-B3205EF74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40927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8AAD2-487A-C154-5E4B-11F2F518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56427B-D650-35F9-E455-37F77DBA43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8CBEDE-656F-A5F7-BF58-D26D14FD8B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18DD61-E0E7-682F-7E67-7ADA06A987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9A95CD-977F-2DF5-89A8-538B475EF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8C9E0-D92F-07B6-0E80-75681734D0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5E6D1-BF7E-2D06-FAC4-20BEE90AE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49534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356D7-3BC2-1B3A-D569-A89CE3D3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C4DCFE-68AF-0774-5657-9AD5B93EAF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D683D-DEA4-6C9C-092E-245C545F08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04A349-0B5F-B861-F560-B64429D0C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97F1D76-1EFA-5566-E73E-8C8495656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4276C-45A3-64B2-6ECD-A8D4E79F51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7C2D6-F5AF-965A-0E8D-A61B9E6D5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02821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48708-1AAD-AECE-E782-6A3D6F5AC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DD5C08-221A-93C9-8BA0-7E4E52CB7B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1C942-746A-5489-8E8D-6E55347388B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AB479E-839C-40E0-1D28-05F0F73338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3B6BD4E-38F2-E89E-DAD6-FD6C4CCE1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0C686-1B37-AFFE-1648-7190518FA8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F94F3-F2B1-C1E4-D093-74267A7B5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6137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91D0B-A5EC-61F8-06C8-2861DFEC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A4040-2EE0-45BD-8D43-6876A0B544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F44FC7-2D8F-34BA-C12E-D296C155C4C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CA5D47-9046-DAB1-3B53-D3A29F70BF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724ABFC-21B6-B595-348B-0794C700E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392F5-9220-CACA-8B4D-BF351ECF41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CFA3D-4E9A-31A1-61A6-558366C6B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94158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1B017-DB4D-C2F2-D4D4-9D815C3B9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04C464-7A8E-846D-C50D-C8454C3F57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73176A-578F-AF5B-4756-A5FA008D063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6261537-4A04-EB14-2C35-C69E21160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ED7E2E5-209D-25A5-1137-D19B9431D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2CE07-C858-EBB7-3704-09FBF0B361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B835D-B578-6245-97C8-921A9370E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12287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B192-4E0C-5121-EAC6-E4CB45672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607C3A-1A04-3E73-9634-3479868EA0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E0CF9-CC6D-57E5-0E2C-8AD67CF72AA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FFC6597-5E48-4503-1B11-6A262582D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69445AE-B716-D612-CDB2-9B1B67309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6233A-78D6-DFBC-E189-9C357FFCE0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BE872-0FDF-409D-DDEE-33EF9C3FD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3192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D7F91-F7DA-36EE-BB3C-11511C0B6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FED3B7-C1A2-0B7B-5EF1-3E521B8A6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30BF0-E6A1-62AB-BFDA-A21DA222C8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A7A4989-8061-0A8C-1DBD-729FF063E0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54D323-4887-0FFE-8546-89E504FD1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220AA-D37E-B094-48B7-4D3502A90D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40502-E699-BE81-4480-2684BD59E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5283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84FA-B062-7B7D-2824-2552CBF9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AB2555-F5B8-01CC-E812-0B3F4A1444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9AAEA-24AA-DD2B-D6AB-BC809E38B1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7125796-9BE1-B053-7074-A27368798D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19429DF-CA8B-47DB-748C-01F734C56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9ACCF-B25E-BEC4-ADF2-66DF388035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2F1F2-D366-3EF6-88E6-A070977FD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3326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957E0-B043-6CCC-A402-AD0B3832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341C82-BD76-BF51-D241-BAB36E01E2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20B58-20AC-EB98-15EC-8D8ABF2EE3C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72ADAC-E8D7-4E0E-BAD3-A62559F8A0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BA210B-49F3-F3A3-1B49-F8B46AD16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0F21B-061B-C70A-E672-F2C1575600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45031-A132-A630-14E5-6E31630C5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57500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A2CD6-7DE8-483D-637A-E95207E2E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C48B7C-7903-4E16-CD62-49EFE36DA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1FD1E9-15B9-7BEB-7E1A-1FA3BC8470D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6922CDF-4101-B3A0-4F47-73D1107257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1284F44-85C2-9B88-0B25-5BCD1BAAF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2B629-08D3-D04C-EAD8-45409F7170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D5641-09BA-A926-D74B-D975CBDC1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86263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15D7-07F3-294B-5BEA-9771CEA6A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572B43-C58E-7BF1-5673-7FC0DCF08D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EF594-FA16-D5CD-3DAB-2CA0A7BC28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2776E0-50D6-3119-49B0-3095366F5D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95D574-9FFA-58CF-ED74-E291303DD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58978-61AC-1C24-9490-D5A4D57C20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4CE29-2B6D-B1E0-86D4-169A24BB0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37726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0B37-81F6-1736-AC75-996ACDD3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9B7F93-96DC-968D-6684-F966F0F156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34A2D8-97B0-99F4-91A7-77EDDADCCF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F292DF4-4A3E-56B7-8479-1387ABBC75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EE6978C-720C-C5BB-8616-86B87F892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FD39A-88CC-67EC-174E-94DB9BBDB1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45E8A-0CAF-0D42-9327-95D82D7BB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435376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0B369-60C5-AE55-D253-76765BB9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5D1AB5-F260-9F74-4962-C32E154BDB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DCCEAB-7081-B524-6471-958209AC754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EBB6A61-1E64-A28B-4AC0-54547B62FE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ECA1C4A-622E-0D88-04A2-81D171DE6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312C3-0716-9F4F-CB05-EC16EC94FAA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ED5B0-9974-DA54-ACA0-05D70FDBC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37321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00723-3F08-7F49-A4EC-7DC125E66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B23E85-94AA-E029-45CA-9362EDF2B5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6643B9-4C53-5B87-5570-003DC520CF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D2182D-34C0-1E57-59BF-60C282CB28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B8D0DC0-597D-0C64-4D33-2D7036797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31F4D-C8FD-863D-2F53-1C58475011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11049-228E-FD17-C3E8-D14C40658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62504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0AD9-C13E-87B5-77D0-BBDFD65AF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83636D-3883-CF4D-2E08-D5B556471E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EFC2A7-3513-2936-192A-A4C09178D8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CBF83A-F56C-EA14-755A-4D4A8B40A5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5276C11-6726-E2BF-D9F7-8E824FC546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360CB-D115-9E1E-AF25-A2FBFFE4D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38935-6376-6C27-2CC6-9BE6AEF7B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65410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C995C-23B0-8240-1FD8-20580486E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490B1-8629-E8E1-5ADC-D9605CDB3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1AC5E-63C2-51BD-0020-DF4B648C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ABA43-00A0-27D5-E467-58FE9347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CB49A-5165-D7C2-7F34-B411395D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53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A53D4-294D-9126-5435-7078EF7D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1A31F-9439-E182-DAB3-CBE15D211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077B9-8A8D-F847-176C-C2782670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7D8A9-0C49-EBD1-426D-EB8C62EF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9029E-5EC9-01F6-971B-F9C38451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7559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FAAE-B33E-EB47-1C39-20DD511D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8CD31-493E-5AA3-F52D-D54505291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DEF0-7823-0C90-9587-2C2250F06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9AF24-9686-2A15-8C32-86BA5A3C8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8E0B6-94A2-5AC7-8F78-12B52639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814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E672-3323-66C3-D2DE-D10FB60C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385E-9F1F-62F0-26FE-B53F5827B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DA56A-6192-995A-1D47-1114BF6B8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CED57-77FF-2095-66BC-26535DA6B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F857E-8E9F-FE69-7B79-49339741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68394-F601-13F4-14C1-ED523DE1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885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5292-7635-8B99-FC63-7937524C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B3515-EF0F-2261-995D-AD695C0EA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B40EB-6B03-77D2-4D45-3D5D24265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9E60F-E1F3-6C45-B862-46238EB63B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4DBE7-1E07-CE54-47C9-91131F607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7D06A5-62CB-18E0-96FC-27A75ACC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8E68BA-EDDB-B214-F031-DDBE8E50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5DC29-C06F-E1DD-D2BF-A7A04193B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994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F58AA-ACF2-2592-6FF9-6CE297D1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93CA32-00D5-7465-7365-D2785626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D50AB9-63BF-CA94-3E6D-F2106C5EC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FCB52-CF41-7692-2296-B8D19E88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218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5BB954-C0F2-59B9-0D60-380C08F5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1F3164-087A-A873-3285-D1218A8F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C3080-78DD-B081-5D26-9758DA3D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20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23EF-9A2A-6D86-40AC-91121015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23B52-CEB6-ADB1-0B17-BC78F2DE3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426B2-BB35-1B7D-AC86-47FC21897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E11EA-EC28-C13F-2711-11A3AD8DF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91791-62F2-F207-8DC1-8DD96FB8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82FA2-C679-85EB-9BC7-6D834BC0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825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814D-3D47-0F58-4A99-075889D48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1A1F36-2DB4-3AF5-2AD6-B51152AA1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5310E-E5EB-9A8B-8755-FE1AE0815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6D3A9-9BA7-4310-DE42-0213B8B41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E924A-272F-74EF-946C-63BE8B81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FE3A7-CBB6-0F38-AE31-8200B4B4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612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2309-B057-A244-D7C7-ACA6D585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B35F9A-36D4-370B-B446-8FD8708D3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E943D-766F-25EF-03A1-3CC17AD13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13-EFFD-AB00-FC5C-44602AAAE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AE76E-61CF-672F-38CB-40FD4B25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66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C945F9-EDE1-5F19-E26F-C6B28808AA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D1DB4-80C3-9C67-33AB-D78974A0E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F178C-8FEF-6D38-DEF1-653C89771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1C052-F8D2-49E7-4A29-B7994236E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6C48A-3FC6-019C-F2D6-A8CD4CECF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485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C29E27-0C30-F180-ADEC-CAFC1ACC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5AA7A-81A5-6A88-DD68-B3F9C0894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CD166-CDF2-CA19-10AE-F0A46BCB5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4717E-0955-46E4-8460-5A2025E0D2EA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93525-F6A8-7C47-6822-BD5DCC11D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9FC7-3DE3-0DD2-227F-6D4EA71A3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53D03-AF42-4850-A6CA-89314A1825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61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1.svg"/><Relationship Id="rId5" Type="http://schemas.openxmlformats.org/officeDocument/2006/relationships/image" Target="../media/image36.png"/><Relationship Id="rId10" Type="http://schemas.openxmlformats.org/officeDocument/2006/relationships/image" Target="../media/image40.svg"/><Relationship Id="rId4" Type="http://schemas.openxmlformats.org/officeDocument/2006/relationships/image" Target="../media/image2.png"/><Relationship Id="rId9" Type="http://schemas.openxmlformats.org/officeDocument/2006/relationships/image" Target="../media/image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-108301"/>
            <a:ext cx="12190761" cy="6979558"/>
          </a:xfrm>
          <a:custGeom>
            <a:avLst/>
            <a:gdLst/>
            <a:ahLst/>
            <a:cxnLst/>
            <a:rect l="l" t="t" r="r" b="b"/>
            <a:pathLst>
              <a:path w="18569070" h="10469337">
                <a:moveTo>
                  <a:pt x="0" y="0"/>
                </a:moveTo>
                <a:lnTo>
                  <a:pt x="18569070" y="0"/>
                </a:lnTo>
                <a:lnTo>
                  <a:pt x="18569070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</a:blip>
            <a:stretch>
              <a:fillRect l="-10499" r="-8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4319057" cy="5753100"/>
            <a:chOff x="0" y="0"/>
            <a:chExt cx="8638114" cy="11506200"/>
          </a:xfrm>
        </p:grpSpPr>
        <p:sp>
          <p:nvSpPr>
            <p:cNvPr id="4" name="Freeform 4"/>
            <p:cNvSpPr/>
            <p:nvPr/>
          </p:nvSpPr>
          <p:spPr>
            <a:xfrm>
              <a:off x="6392034" y="4714006"/>
              <a:ext cx="2246080" cy="1506687"/>
            </a:xfrm>
            <a:custGeom>
              <a:avLst/>
              <a:gdLst/>
              <a:ahLst/>
              <a:cxnLst/>
              <a:rect l="l" t="t" r="r" b="b"/>
              <a:pathLst>
                <a:path w="2246080" h="1506687">
                  <a:moveTo>
                    <a:pt x="0" y="0"/>
                  </a:moveTo>
                  <a:lnTo>
                    <a:pt x="2246080" y="0"/>
                  </a:lnTo>
                  <a:lnTo>
                    <a:pt x="2246080" y="1506688"/>
                  </a:lnTo>
                  <a:lnTo>
                    <a:pt x="0" y="1506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5571064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571064" y="102870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409950" y="88582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409950" y="12192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857250" y="99250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76250" y="76009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76450" y="59436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076450" y="38608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48387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838200" y="381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476250" y="20193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466850" y="1390650"/>
              <a:ext cx="4748592" cy="8896350"/>
            </a:xfrm>
            <a:custGeom>
              <a:avLst/>
              <a:gdLst/>
              <a:ahLst/>
              <a:cxnLst/>
              <a:rect l="l" t="t" r="r" b="b"/>
              <a:pathLst>
                <a:path w="4748592" h="8896350">
                  <a:moveTo>
                    <a:pt x="0" y="0"/>
                  </a:moveTo>
                  <a:lnTo>
                    <a:pt x="4748592" y="0"/>
                  </a:lnTo>
                  <a:lnTo>
                    <a:pt x="4748592" y="8896350"/>
                  </a:lnTo>
                  <a:lnTo>
                    <a:pt x="0" y="8896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5215" t="-1831" b="-1831"/>
              </a:stretch>
            </a:blipFill>
          </p:spPr>
        </p:sp>
      </p:grpSp>
      <p:sp>
        <p:nvSpPr>
          <p:cNvPr id="19" name="Rectangle 18"/>
          <p:cNvSpPr/>
          <p:nvPr/>
        </p:nvSpPr>
        <p:spPr>
          <a:xfrm>
            <a:off x="3336321" y="2083914"/>
            <a:ext cx="2374296" cy="2595129"/>
          </a:xfrm>
          <a:prstGeom prst="rect">
            <a:avLst/>
          </a:prstGeom>
          <a:noFill/>
        </p:spPr>
        <p:txBody>
          <a:bodyPr spcFirstLastPara="1" wrap="none" lIns="60960" tIns="30480" rIns="60960" bIns="30480" numCol="1">
            <a:prstTxWarp prst="textCircle">
              <a:avLst/>
            </a:prstTxWarp>
            <a:spAutoFit/>
          </a:bodyPr>
          <a:lstStyle/>
          <a:p>
            <a:pPr algn="ctr"/>
            <a:r>
              <a:rPr lang="en-US" sz="24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0000500000000000000"/>
              </a:rPr>
              <a:t>Empowering All To Advertise</a:t>
            </a:r>
            <a:endParaRPr lang="en-IN" sz="24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04E6E1-6EF1-BA1E-EF6D-82208F6DA5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40" y="-28342"/>
            <a:ext cx="12190760" cy="68956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B1E356-56D2-EB67-2D2D-E0D2DA5B4345}"/>
              </a:ext>
            </a:extLst>
          </p:cNvPr>
          <p:cNvSpPr txBox="1"/>
          <p:nvPr/>
        </p:nvSpPr>
        <p:spPr>
          <a:xfrm>
            <a:off x="3336321" y="3097380"/>
            <a:ext cx="98571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Tiruchirappalli</a:t>
            </a:r>
            <a:r>
              <a:rPr lang="en-IN" sz="2800" b="1" dirty="0"/>
              <a:t> </a:t>
            </a:r>
          </a:p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Airport 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Lightbox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001CD-CCCA-4139-A046-A8BF4A262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7CFA92-2D77-3F29-051E-D8E6E16D16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2D1726-B8FF-86DD-1C61-F76656DEB79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A0333D-8502-610F-1EE4-295BECBB18A5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66E29E8-DECC-C307-F406-7682720DAC5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D36A348-530E-3D9B-55DB-CF0F64ADBBE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68F590C-CA67-1643-CED4-092D8253CFA8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ADA9D3E-10EF-01F9-A90F-96B50FB981B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F0C313-621D-F39C-E8BA-FF9908534CDC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 To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6 H ft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083A2F9-998B-D0A1-070F-A82AFB59711E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F8D7F4-E53D-E213-BA9F-59A080AB63F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0E6C41-5BD4-E3B1-3ACC-567616519D5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hallway&#10;&#10;Description automatically generated">
            <a:extLst>
              <a:ext uri="{FF2B5EF4-FFF2-40B4-BE49-F238E27FC236}">
                <a16:creationId xmlns:a16="http://schemas.microsoft.com/office/drawing/2014/main" id="{3741E99E-B19F-C5D1-CED5-877A776E9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179243"/>
            <a:ext cx="5943601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1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78003-AED8-7937-613C-B19A214C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B4B0E8-8E03-3A23-85AD-4DA1F2BFD11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56B060-CBCF-4BF3-C42F-969223169E32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7129290-0132-653F-B529-1288D02C16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535A55E-498C-62B5-02B0-D962F069338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A751D12-1EF1-1E74-F9AC-B1B641057AE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F6F63AD-CD35-2594-EF28-1A8E255469B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90F48D9-C26F-AA35-7593-D076962FFDD6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 To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6 H ft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74D28D6-B2C3-3DF4-10B8-E2FEBEBBFC9F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BB80780B-D697-603C-CE06-E5494CEF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80" y="1568604"/>
            <a:ext cx="7716302" cy="434042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0971C5D-9C3C-FEAE-6714-DC8C35118FC0}"/>
              </a:ext>
            </a:extLst>
          </p:cNvPr>
          <p:cNvSpPr/>
          <p:nvPr/>
        </p:nvSpPr>
        <p:spPr>
          <a:xfrm>
            <a:off x="4123431" y="3429000"/>
            <a:ext cx="263237" cy="2546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663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A0519-BDE0-E3FB-790C-462B3EEFE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15C2CA-982E-0851-81EA-4FAEE100A9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193966D-A8EE-88FC-977F-C6F654D94EB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D0169C-8AF8-D228-136E-8A73B1227F0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694260B-C02F-2532-DD2A-851A0AF73A5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5459634-3C04-A9F4-7E4A-3AB981E400E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E69951-FF61-D56F-43A1-49B9F0E687A7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CF1F0C9D-85FB-5971-512B-155291C790B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A5116A-0BB2-CBFB-F373-4A21C16FF316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4 H ft &amp; 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B7C9109-502B-2BAE-A09F-A610D392EC44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881348-ACCA-6B74-2CE5-5D105CB97B5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04F504-DF97-94C3-3BC6-482480B0089F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couple of people walking in a building&#10;&#10;Description automatically generated">
            <a:extLst>
              <a:ext uri="{FF2B5EF4-FFF2-40B4-BE49-F238E27FC236}">
                <a16:creationId xmlns:a16="http://schemas.microsoft.com/office/drawing/2014/main" id="{50B93FCA-EA85-E338-28DB-E3EF8126E0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684" y="0"/>
            <a:ext cx="6026915" cy="3102859"/>
          </a:xfrm>
          <a:prstGeom prst="rect">
            <a:avLst/>
          </a:prstGeom>
        </p:spPr>
      </p:pic>
      <p:pic>
        <p:nvPicPr>
          <p:cNvPr id="16" name="Picture 15" descr="People in a building with a large screen&#10;&#10;Description automatically generated">
            <a:extLst>
              <a:ext uri="{FF2B5EF4-FFF2-40B4-BE49-F238E27FC236}">
                <a16:creationId xmlns:a16="http://schemas.microsoft.com/office/drawing/2014/main" id="{98A5BB2C-99A2-7ABD-6D37-A4DB7542EA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2"/>
          <a:stretch/>
        </p:blipFill>
        <p:spPr>
          <a:xfrm>
            <a:off x="6012683" y="2908376"/>
            <a:ext cx="5994660" cy="331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9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A1539-D2C9-EA92-EE20-77412FB18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99F198-9CDE-17D7-1AA6-889EA52D36D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F3C4C0C-719E-B384-2591-1BBBF17D6B4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22B818A-83C4-8B8F-F4A5-14F969A7086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F654904-5D60-746D-1F50-9A58423DA72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280B255-C07F-7F88-EAA4-524357A86AB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282D256-D46A-7E77-AE0B-96FEEE6536A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53551FD-1D35-536C-A05B-4CFAD4B49EDC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4 H ft &amp; 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5EC2FAD-BE30-F7C5-F995-AC088CC4E85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C9585A07-0854-00C4-F621-8632BABBC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88" y="1659769"/>
            <a:ext cx="7598524" cy="427417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3C22AB6-8266-BB40-FC5C-7C7CF3CB2A96}"/>
              </a:ext>
            </a:extLst>
          </p:cNvPr>
          <p:cNvSpPr/>
          <p:nvPr/>
        </p:nvSpPr>
        <p:spPr>
          <a:xfrm>
            <a:off x="3883201" y="2701981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788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414ED-19E9-B149-3877-F0D8FCDD6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522325-D97E-6B69-602F-46D0BA2F7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8139ED-8619-2DCE-1BF2-1D0008C613EB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DB7851A-41E9-8DA4-4382-CA1CAA929AF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ADC81D8-E8EB-CC40-BFBB-D8FB06248D5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F41AF55-935A-2936-026B-40EF64873BD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5CC68E-CBF7-B590-0AFE-199181CD879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90636C5-D31C-E02D-EBFD-B591CE92998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57160FA-597D-527A-3DEE-A536424D0824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707F5D2-2C0A-6951-99FB-379CCCB0C868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6649CE-D77B-A783-9400-5A08E76275E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D257F-6EF8-92DC-02AF-C112AA2036DE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sitting in chairs in an airport&#10;&#10;Description automatically generated">
            <a:extLst>
              <a:ext uri="{FF2B5EF4-FFF2-40B4-BE49-F238E27FC236}">
                <a16:creationId xmlns:a16="http://schemas.microsoft.com/office/drawing/2014/main" id="{7B6A54AB-9BCD-CE18-0D1E-BE150C30F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27" y="91127"/>
            <a:ext cx="6061340" cy="61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2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317EF-C042-0110-AC97-F43F2AF58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D3B80B-674A-FD44-2000-2BF28489654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3E47A16-C6EA-7160-9D94-945AD6D89784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BF3474-D72C-F13A-58EE-0219B0B00D7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5B2AF81-9A9C-2A70-AECF-E0CB0A25941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7BE2C8E-9889-75CE-41D5-EC3E9D51B90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21BE3E5-81F1-2A42-6E68-7E8D8F79B53F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12AE3E-AA70-5624-7886-2AA757A65AC7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981C5D2-C763-F181-255D-7FC8994C1E66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A57D9FCC-FB6D-075C-58FB-2F001903B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334" y="1531521"/>
            <a:ext cx="7566400" cy="42561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00DC28E-0449-B7BB-B597-2D19B2F27D98}"/>
              </a:ext>
            </a:extLst>
          </p:cNvPr>
          <p:cNvSpPr/>
          <p:nvPr/>
        </p:nvSpPr>
        <p:spPr>
          <a:xfrm>
            <a:off x="3672088" y="2701981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5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ABBBD-BCD9-3988-901A-0E0297F5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CEDA6C0-317A-30F6-4F94-BD3114DFF2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8B128E-CFF4-CFF5-A2DD-9EDE7025F69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92FACF7-EF9D-E382-D306-F2BE5380AF6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F9F1923-4095-ACD9-ED65-C03D28C4B23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928F1AB-A701-1ED6-9C27-E013111A8C1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0AE21F-730F-A240-AFE4-FEE43DED7AD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EB20BFE-A805-DDEF-9D3E-0BCBC1B03E7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37DAB16-D966-743B-CBFE-13FEA6D5127B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Frisking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A96150B-3ACB-3E27-23F0-4263C413570E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AC7D24-C21C-EE90-0ED8-0BF900264B7A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C89046-3097-BDC7-D88C-F9280FC9073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7" name="Picture 1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6AB6E890-F2CD-8AB3-4F51-E15ADD74E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3" y="179243"/>
            <a:ext cx="6035702" cy="602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49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E47DE-F7C9-51AD-149E-ADAA5686E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FC0DBD8-64B8-81F7-A7CD-C5B423C12D9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846DC76-B948-A623-B2FC-642371A55C1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A7BA81-26D2-910C-7E58-0C7ED4AE90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060C1FF-17FE-48E5-E0E4-EF59F09CF5F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A4281D7-22D2-BBC9-601C-48D8F8081C9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5C6961D-2FE5-1D0D-F702-E428B76427E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6061A0-407F-B819-2670-C66622EEAA03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Frisking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DE48F8E-5E5F-B1AF-FCBC-93D89C169982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1" name="Picture 10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E068FC9D-7C99-FF77-B87D-810418ECE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14" y="1734663"/>
            <a:ext cx="7265044" cy="40865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C435DCE-03CF-0A9E-946A-798A569CFF14}"/>
              </a:ext>
            </a:extLst>
          </p:cNvPr>
          <p:cNvSpPr/>
          <p:nvPr/>
        </p:nvSpPr>
        <p:spPr>
          <a:xfrm>
            <a:off x="4089634" y="3777956"/>
            <a:ext cx="342129" cy="3687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0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37958-E517-9BB0-9007-28E900ABF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74D74A5-D0A8-B4B1-0CB2-0BDA615E27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3C05298-9817-56D2-53FB-6F4B0262F37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F08D105-A85B-8F1E-4D3F-62A279889F6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12CF563-7459-9051-B317-7A9CE35A12D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0EAC3B2-B01F-2C8F-7AE6-3F0C21EDC891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45D7B6C-F309-19A3-3825-8B64789D088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644826B-4AFB-3056-3D24-6E41BA5EFB4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9B51C4-FBBE-91DB-BA25-B48FF9C02704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68E0093-D839-AE3C-3234-DC3CA8A9429A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EF37F2-AD1A-D9D7-820B-83BCF8B1E88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29BAF-669E-4555-6204-63815E2A70F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in a room&#10;&#10;Description automatically generated">
            <a:extLst>
              <a:ext uri="{FF2B5EF4-FFF2-40B4-BE49-F238E27FC236}">
                <a16:creationId xmlns:a16="http://schemas.microsoft.com/office/drawing/2014/main" id="{E9B5C323-B81E-4E69-6ECE-BD314787C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59758"/>
            <a:ext cx="5970269" cy="614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9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C2F63-17E6-DB42-A666-20E115AAD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8061CD-A9CE-C8DC-4B3B-8C6C113359E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FFB5305-B554-9D15-54A7-252549B60DA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7FD1EF-2746-C553-98CA-B83F0F04878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9BE40A1-5F77-F1D7-9AEE-0C718F7EA87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4C0D1C7-89E8-5831-1D99-B8A298D508D3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DB52225-D305-5306-ADDE-89D94733DA0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E543196-A473-A934-7A4B-7E8FD664AB92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E921587-8952-9825-115F-53F2E7817CA5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B5B26AA0-DF4A-E0F0-2E34-6E8D0DF1C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275" y="1940893"/>
            <a:ext cx="6906833" cy="388509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F599A4C-E5A6-58BB-73DA-99D8604B5D9F}"/>
              </a:ext>
            </a:extLst>
          </p:cNvPr>
          <p:cNvSpPr/>
          <p:nvPr/>
        </p:nvSpPr>
        <p:spPr>
          <a:xfrm>
            <a:off x="2458387" y="2747563"/>
            <a:ext cx="554635" cy="6814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9142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F6D7-7585-EBD0-44F3-1D588F3A1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E7C57D-F037-8B36-2A26-6F8C632DDA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A65680A-5F06-B5C5-D0CC-7F9BBC826F6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D664060-C7F9-748E-7B02-329920EB23E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A84D37E-27DE-C247-3450-7AF690D380F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E9C820C-BDEC-EDBC-1ED6-BCFB63BECBD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FC49F54-BCE7-C140-1F24-C5C2CA7B390F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60D6E7FA-2F4E-92C0-9ED0-DDD1995E14A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04E9E50-BB08-00AF-D89D-19DB8EF5C32F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2AD7D07-72DC-03CC-0FB3-EA79043C4E0C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B6FE3A-6E9B-BC3E-9CC6-271C0D478196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36530-EF35-EC41-C945-4CCAC8C55AD7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standing in front of a large screen&#10;&#10;Description automatically generated">
            <a:extLst>
              <a:ext uri="{FF2B5EF4-FFF2-40B4-BE49-F238E27FC236}">
                <a16:creationId xmlns:a16="http://schemas.microsoft.com/office/drawing/2014/main" id="{B09704E6-4D3F-08AC-A6EF-8FB6FE11F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78" y="119486"/>
            <a:ext cx="6093132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39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93A26-A35B-5328-01F8-0E7E33E11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C039B9-4028-04A3-B393-DFCFAF9FA66A}"/>
              </a:ext>
            </a:extLst>
          </p:cNvPr>
          <p:cNvSpPr/>
          <p:nvPr/>
        </p:nvSpPr>
        <p:spPr>
          <a:xfrm>
            <a:off x="-3" y="4720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623B2C9-6E72-9160-7A2A-BC9D9C3BAC0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EE14F16-1F48-4E2D-5B83-5106F5BED965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2A428C7-678E-AE30-984F-9518371AABCA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73E2724-713B-DAF3-94A6-4C0323D5D00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45AC9DF-A8A3-5B21-97DF-2B70577D2763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B405917-5B43-02EB-2DCB-081F1160F67A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2AC0D4F-43A2-F93E-1787-52898279A20C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C256C4AE-5803-1A4E-32FB-48034DCCB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09" y="1770796"/>
            <a:ext cx="7776263" cy="437414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A944154-340D-525F-6EC6-AF332A4F4145}"/>
              </a:ext>
            </a:extLst>
          </p:cNvPr>
          <p:cNvSpPr/>
          <p:nvPr/>
        </p:nvSpPr>
        <p:spPr>
          <a:xfrm>
            <a:off x="1935535" y="2701981"/>
            <a:ext cx="492871" cy="7270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434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4E503-3BD8-722D-56B6-6BC3650E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4D5E87-6880-C8FB-F7D2-670AC1F3A3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035D4FA-7A4A-F2B2-3464-738962973B0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7D7892-8655-B417-A7FA-B974E7C772C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F8834B0-AE73-6348-6259-3D45B77227F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CBAA32E-A8D6-1310-7F59-D7DEC5C4562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495569A-F440-E676-B2A3-8FD13621FA2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2CD9618-1900-0112-C57D-89734C7358ED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189CF17-8CC5-0C5E-CE1C-11BED13B4CBF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5D9E861-E171-7062-7123-869D09E4221F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98E81-5078-D92E-B5F3-D049F8075DC9}"/>
              </a:ext>
            </a:extLst>
          </p:cNvPr>
          <p:cNvSpPr txBox="1"/>
          <p:nvPr/>
        </p:nvSpPr>
        <p:spPr>
          <a:xfrm>
            <a:off x="-1224196" y="243672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BA2F91-D4BE-9B59-EDF5-0E6088CAED3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213689-F1F0-2F19-0E1F-32EDD78D3F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7" b="7644"/>
          <a:stretch/>
        </p:blipFill>
        <p:spPr>
          <a:xfrm>
            <a:off x="6095998" y="97444"/>
            <a:ext cx="5996278" cy="604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73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53C80-6639-3C00-5438-D77DCF930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AAB59E-BF2E-F42D-16E4-9D8C3EA695E6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42F2F25-DCDE-15EF-4F61-4E7AB7DA986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AAB0A18-012B-6F88-D08A-5FFA40608E0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AF9BE2E-523C-8CBB-07B8-09904A7C2D2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676CDB5-0F25-66EE-F271-424BE780326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BDE4992-43A0-0203-1071-FC402A92E5B6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1C643F1-D29F-529A-58D0-C221E9FD53F9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E4A5930-CF35-1020-3C36-1F1ACE72B7F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E7F76F3E-C744-63A1-0BF9-D0AD644C9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265" y="1643440"/>
            <a:ext cx="7970736" cy="448353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8829A87-4080-5816-3D47-AB2BA42B3DDD}"/>
              </a:ext>
            </a:extLst>
          </p:cNvPr>
          <p:cNvSpPr/>
          <p:nvPr/>
        </p:nvSpPr>
        <p:spPr>
          <a:xfrm>
            <a:off x="1830604" y="2747563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3641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2897-2887-5DBB-A36D-EBBB81560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2C89F1-DB8E-0BAB-C5A6-9C92F659DE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6B2AEA-4515-5A27-8485-F1A884D8488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544D549-5D73-0AA5-C31E-BA61811DDFB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A69B42E-C193-2FAD-FA80-00E9EF4F72E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4F061FB-55D2-1915-2B2C-EBC051A5E65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BD54CB8-ED4E-EB8B-B95B-F46D82EB6B46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23060B3-1EAB-9601-2890-44CC9EBBEFF0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5E24C85-2AD4-590B-70E0-50CFCC725E6D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EFB4A3D-F04B-8DB3-1EDD-832DB17040E3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6B177B-6EE6-1739-A49B-8A604941BBF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9F8596-BA51-DBCD-BC0E-5FA69FD4B6BD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C5BD42-FCA0-25C0-6A73-4DD14BB091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6229"/>
          <a:stretch/>
        </p:blipFill>
        <p:spPr>
          <a:xfrm>
            <a:off x="6010515" y="83205"/>
            <a:ext cx="6055752" cy="61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7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CFA43-7E04-4743-7DBA-566DE3A1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53625E-DC26-AB1C-A2F8-B8D87F70DB14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DCB9EFB-FEA4-0AD7-7F80-3F6BA4411AC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C00F5C-1194-9451-ABD5-CF116BEDBCB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2CF95E-23AE-512F-8405-5F52775D5B7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2F71E61-272A-1B86-71B3-F0241A3638A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439CC53-B0C3-F5DC-C5F6-2E266226988A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DF54F6A-15DA-5BD5-410C-7FFB1591EEBD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7C9D0AA-57D8-6D8F-F9DF-44F961C7430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53840AE3-BED4-AD49-250B-6D4AB73F8B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15" y="1771201"/>
            <a:ext cx="7372443" cy="414699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4DD7BC3-A626-DF94-98F3-083365BED7B1}"/>
              </a:ext>
            </a:extLst>
          </p:cNvPr>
          <p:cNvSpPr/>
          <p:nvPr/>
        </p:nvSpPr>
        <p:spPr>
          <a:xfrm>
            <a:off x="3558176" y="3132945"/>
            <a:ext cx="444198" cy="574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27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32D52-9BD6-C16D-A764-2766D22FC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9AC033-2428-52CA-0FCE-A1F50A129D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2A70E4-43BF-9DF9-6135-0C95BF3A0DCD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25D0AD5-659A-FBA7-E1D2-44A79938DED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B4FB941-4378-97C5-E370-C8C4717BD69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64D99F6-AFEA-9376-36DB-0A7A50076A1A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7FD43F2-93DD-08B8-3045-DDB28E9AF287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AF42F3E-E12C-176A-B955-D338C194DE47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C502964-B26B-1B76-B21E-02424A5590A5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8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2802385-998F-3ACD-2435-FAA62E526DC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B7E22E-F68D-8201-3857-4C9E0D740B3C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404135-17AF-5C0A-910A-02B509B96858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hallway&#10;&#10;Description automatically generated">
            <a:extLst>
              <a:ext uri="{FF2B5EF4-FFF2-40B4-BE49-F238E27FC236}">
                <a16:creationId xmlns:a16="http://schemas.microsoft.com/office/drawing/2014/main" id="{D0493BEA-CC28-ED96-7348-6A94CEB2AD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1" r="8849"/>
          <a:stretch/>
        </p:blipFill>
        <p:spPr>
          <a:xfrm>
            <a:off x="6052128" y="53239"/>
            <a:ext cx="6050177" cy="61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96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91F2-74A3-CA94-CFAC-1D63F58D3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719DC2-BD23-DE82-CA1F-7F717EAC198E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24F2085-B62A-00B3-75B0-16B57D351050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E10AFB-AA46-7F44-60A4-0B9F6858ADE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C87D0F0-413F-AA29-7A33-285C11FB483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E8D7EA8-1DA2-E063-E4A4-80F9EF0F309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A5F0875-4F0A-EC45-AA92-D6C0E7B681A9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4F5F05-4233-4050-97BB-FF3C1275508F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8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F1417CF-8B05-1332-B6B1-FD969EAD1530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7F681B7E-E6EB-ED63-E710-7EE0E6356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62" y="1813361"/>
            <a:ext cx="7297491" cy="410483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1697CBD-06E2-896C-1180-BD1B79595341}"/>
              </a:ext>
            </a:extLst>
          </p:cNvPr>
          <p:cNvSpPr/>
          <p:nvPr/>
        </p:nvSpPr>
        <p:spPr>
          <a:xfrm>
            <a:off x="3872969" y="3172828"/>
            <a:ext cx="307910" cy="4034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479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4A76F-8CAB-323D-1D82-0D4724764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87CEA9-27F9-7807-B890-A19D0548CF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56CD145-DF7C-25C5-F438-C6DD3521410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545D04-3BD2-2752-AAEC-EE90A9FC465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26D2B3A-7CE1-C399-C6F1-EF425638BB0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5568FF6-2005-B471-7F03-444FEAF2583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F5983E5-DF8A-6582-2390-D948C789827E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82AAB5F-74D0-B971-890A-29A94F2C7CB7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60944A-B070-5899-1954-3735255696AB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72160F1-40E1-A7F6-0E00-86ED483CC14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B9189-D884-7B7E-C6B3-FCC15D31E78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79951F-EED4-1C22-1C78-F5556EF8959B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4" name="Picture 13" descr="A large screen with a picture of a person and a goat&#10;&#10;Description automatically generated">
            <a:extLst>
              <a:ext uri="{FF2B5EF4-FFF2-40B4-BE49-F238E27FC236}">
                <a16:creationId xmlns:a16="http://schemas.microsoft.com/office/drawing/2014/main" id="{4C0B5733-5574-86A8-998F-88AF705DB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182" y="98421"/>
            <a:ext cx="6031007" cy="60254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E617F29-0CD1-89CA-2C6E-36A4DC2ED9FE}"/>
              </a:ext>
            </a:extLst>
          </p:cNvPr>
          <p:cNvSpPr/>
          <p:nvPr/>
        </p:nvSpPr>
        <p:spPr>
          <a:xfrm>
            <a:off x="9779342" y="943378"/>
            <a:ext cx="1238428" cy="540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2111C8-C8B6-BCD0-EFC0-F84895795A91}"/>
              </a:ext>
            </a:extLst>
          </p:cNvPr>
          <p:cNvSpPr/>
          <p:nvPr/>
        </p:nvSpPr>
        <p:spPr>
          <a:xfrm>
            <a:off x="8229601" y="4273550"/>
            <a:ext cx="1259174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3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2F68B-EF6D-03B8-CE57-55B6E92A9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47DEAC-03CE-0D75-4B2E-807DC12B11D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302147C-83FB-CAD9-7659-5AAA6505840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D67D9A-FF55-812D-99AA-DB0A9F2EAE9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AE5D935-A55E-4E3D-4212-E82813C89B9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5EBAF71-362E-4629-6E26-6E85C455424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CAB581F-92D0-AD09-6A46-C020A1A8757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86EC30-6D1F-C9FD-799C-8576B1309F49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7EFF2F0-5CB9-E0B2-AEB8-647686581A2D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1" name="Picture 10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FE0FBE96-1A49-C06D-8CC7-AB6621202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87" y="1810592"/>
            <a:ext cx="8009507" cy="398256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B8CBAB4-60CB-C64B-ABE7-F0659C46E724}"/>
              </a:ext>
            </a:extLst>
          </p:cNvPr>
          <p:cNvSpPr/>
          <p:nvPr/>
        </p:nvSpPr>
        <p:spPr>
          <a:xfrm>
            <a:off x="5050034" y="368124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161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C337E-8A55-FE7F-68FF-C9D1E2E3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1294C5-7B62-E301-DFC0-41E4CCAC75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B6EBD9C-E7C0-92E8-1B13-4FD89F7E806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BEE2FC-8215-8193-668C-8D541F95F22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EB6A314-C5D8-ADE6-9554-1E3350E636C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81970BD-1E95-956E-E1D1-92373CE8CB5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DF823D8-EAAE-20C8-B181-DA4BC49490FA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6BD24D7-7871-4409-68B6-ED3FC4B0B0CA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4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850A886-D3B8-799B-D38C-407242B21F50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3 H ft (Package Of 2 Units)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57D1F54-2C9E-2A83-7FFF-46592CACD45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6E8454-A4A4-2926-B6C1-8ECB766EC8B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A3ED33-6469-3ED9-C86C-AEB6020AD7F5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sign on the grass&#10;&#10;Description automatically generated">
            <a:extLst>
              <a:ext uri="{FF2B5EF4-FFF2-40B4-BE49-F238E27FC236}">
                <a16:creationId xmlns:a16="http://schemas.microsoft.com/office/drawing/2014/main" id="{6E148894-2F0E-A253-C95D-47ED2DDD0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688" y="179243"/>
            <a:ext cx="5904579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0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52DEE-8A08-19F7-DD00-D71ACC525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AB459E-BB26-6B68-6B1A-4DB8885890FC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1A81FE-75D8-6600-7C02-636DD7CF315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F534BB-3FAB-36DE-9951-CD7A6917319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62D361E-7EB5-3805-850F-BA14C2F44B2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B80A3FA-792D-A202-42B9-5B80AADDEA0F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74A85CB-180F-244C-87EB-59A3F89B2221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07F05-463C-275F-733D-E8741C579087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3 H ft (Package Of 2 Units)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5B99441-CED7-0717-3FD6-9DE6C059416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3C6F385A-A46A-3078-DDE1-C1A8B78F3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528" y="1992588"/>
            <a:ext cx="6982698" cy="392776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F20986E-3E1B-4C13-46FB-3C0518C00A1C}"/>
              </a:ext>
            </a:extLst>
          </p:cNvPr>
          <p:cNvSpPr/>
          <p:nvPr/>
        </p:nvSpPr>
        <p:spPr>
          <a:xfrm>
            <a:off x="4159871" y="411302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396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A75CC-A06A-B323-BBBB-AC1AFA8B0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EBBD60-2AC5-FA0E-C407-81DC64E17E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E0D32F-AF21-7006-5FDD-C9DA99E1987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DB877D0-548E-8FDC-57C2-03FD279B6DB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F7A2A42-A186-F8AF-CF58-DEDE638B08C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3028BEB-E617-F07C-F062-AC521019A1D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34FFCDB-6C09-5F7B-439F-DBB9CEBE295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6C4ECEF-43C7-C3B2-2449-102ACD02806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D7D9C9-C700-3AE3-8664-DEE2C87E6ADE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W X 8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A40EA90-C48E-5048-B011-648963431E14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6A6D5-A5C2-6042-4DF5-493FE3243F7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A3259-C54D-6980-175F-508AD538A21B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8C440530-61DC-3585-BBA0-8ACE57E7C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569" y="71695"/>
            <a:ext cx="6041516" cy="61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12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7E0EB-C856-1FE3-1DE8-556FD3502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3648CA9-7B42-AB94-30D0-441CD3155AE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BB8355-4BA5-674A-0A17-F5A578D17DC4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2501197-24DB-1E8E-DA18-CE110C6CD6F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B154107-E59F-0704-7C05-049980707E1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F87AB8-7E23-6A5A-98AD-CD1F548923C8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C022A80-60D7-26D1-BA89-D1F18557841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D589E1F-80C6-75A5-EACA-59136B057771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W X 8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627A97AD-F7DD-8E12-9CE8-DB0F3F3F8BB7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73DB59CF-CC56-4777-8B2C-D27C1BECC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56" y="1659769"/>
            <a:ext cx="7642266" cy="429877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064D004-26F9-A470-4470-3BFF25D3992F}"/>
              </a:ext>
            </a:extLst>
          </p:cNvPr>
          <p:cNvSpPr/>
          <p:nvPr/>
        </p:nvSpPr>
        <p:spPr>
          <a:xfrm>
            <a:off x="4214322" y="4808688"/>
            <a:ext cx="553906" cy="3895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91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7CCBB-586C-50BA-02BC-45409E4B7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08F16D3-9EDA-F3CF-7FDC-E8EA2FF50E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1E03828-AFCE-D7AB-7EB1-9E98F10B962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086F58-E6E1-08D4-AEEB-C936B57D25D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A5E4C15-9653-54AD-C165-F69DAF2E5C5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6D55866-2FD0-0A3B-9051-353FC0C23ADC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A96CB67-2C87-6194-1AA9-408184AEE4AE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43532F6-E213-DA42-992D-6C7EF5098FBD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3C90AB4-B864-F3D2-069D-1394612D5BCF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FA7C06A-F4AF-13F2-C622-A112C28E3E2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8B4595-785F-1330-DC8D-C28C12CFB6D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366567-8C9F-4F12-B5FB-6B8D7AF2EEC1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A2D5CDF0-094F-55C0-4F01-A4A633D86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37" y="142639"/>
            <a:ext cx="5903530" cy="606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22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19EBD-8823-55EC-0410-A2E9A4B0A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1B8394-2D79-5BFE-65BC-C7CB9B742E9D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C9265D4-A3EF-7ABA-E94E-022129CE411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765DF7-16C1-BA70-4FC8-AB1557497F6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7F07E5C-6184-BA6C-9FF7-9E4FD565672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FEF50B9-4CC8-DE3D-1CC0-75A50A538159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4D678C-7C16-0C50-3662-817194EE50BC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09D2191-27A1-AC67-32A3-BA29170DE199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C0A9AFF-8B85-4254-0F08-B38951FA78DB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0BB45264-211B-910E-4150-EDBCE010A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647" y="1678449"/>
            <a:ext cx="8166922" cy="423975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85BE6D4-17D7-92A8-BAF9-42EBAB004BB5}"/>
              </a:ext>
            </a:extLst>
          </p:cNvPr>
          <p:cNvSpPr/>
          <p:nvPr/>
        </p:nvSpPr>
        <p:spPr>
          <a:xfrm>
            <a:off x="4464310" y="5390560"/>
            <a:ext cx="265692" cy="3567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560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9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</a:rPr>
              <a:t>Empowering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</a:rPr>
              <a:t>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843</Words>
  <Application>Microsoft Office PowerPoint</Application>
  <PresentationFormat>Widescreen</PresentationFormat>
  <Paragraphs>287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Canva Sans</vt:lpstr>
      <vt:lpstr>Montserrat</vt:lpstr>
      <vt:lpstr>Open Sans</vt:lpstr>
      <vt:lpstr>Rubik Semi-Bold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2</cp:revision>
  <dcterms:created xsi:type="dcterms:W3CDTF">2026-10-29T11:27:18Z</dcterms:created>
  <dcterms:modified xsi:type="dcterms:W3CDTF">2026-10-30T06:44:01Z</dcterms:modified>
</cp:coreProperties>
</file>