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86" r:id="rId3"/>
    <p:sldId id="387" r:id="rId4"/>
    <p:sldId id="388" r:id="rId5"/>
    <p:sldId id="389" r:id="rId6"/>
    <p:sldId id="394" r:id="rId7"/>
    <p:sldId id="395" r:id="rId8"/>
    <p:sldId id="404" r:id="rId9"/>
    <p:sldId id="405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077B1-305B-43E0-9D75-4077A678F67B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0D8D9-4D9E-4426-97CE-867CE066E7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0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40E33-C0C0-A91D-EDCA-0872D03D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A0E8E4-724B-49F6-DA61-9E1A4946CD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694BBE-41D3-11E9-E95F-9BD63EE7CC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7B7C1E2-7665-C9E7-B3EF-9E9A17ED29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834780-9587-6898-6F59-86EA7BA1D4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938F3-AB94-CDB7-5D44-44573EAA16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DE4A6-6BCC-2770-7C25-0CF559B50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83570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63D60-6446-A521-B0A5-796900B4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321FF4-B218-E408-39A5-308D134B41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488F3-B961-F8F4-E523-8FE73648C6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2E873BA-E155-AABD-FDE8-CD8BD88B76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8FE7A78-C69F-A502-CB01-E6CB072F9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05BBA-591C-FF0E-BDA2-CA9F7903F1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22480-AD76-5A08-9E23-522D3A630F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0619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1011-F803-19AF-CCFE-6E361F231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BA4F69-C659-F0A3-268D-6CEF02499D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9189E-0DC3-BE2C-808F-D0B13DE72FD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1A4DB0-F262-0277-C211-DC595E3E1B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4DF331-B01D-B83E-46FE-E334F2C31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8D1B2-56AD-2721-65A8-67CD003345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4AE4C-C7B8-4EDD-6A3E-3CA49814B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9936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F032-B19E-0988-0102-1F0AB2EE2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0FCA67-9D5E-837B-7FC5-D1DB650E56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5348C-DFBC-8921-D6C7-923AFB5E90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539980-022C-839A-5D01-8558E7C6AB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41E2F4-4AC0-A06F-2777-843C28C6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0F7AD-207F-160C-61EC-9C08661D23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81959-19E6-1959-73F3-688658252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6294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E44FA-3734-0DBA-38A4-F90B3C9FB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2FBA69-7D75-37FA-6D85-A8ABF2FC83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2BA56-D636-535E-6253-642FC4B13E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8FA714F-6240-14C2-194E-8530791734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D8696E0-8DC2-1A30-99C8-CF2844D28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0A8A2-307F-AE4A-1CD9-400D77388F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1A9CF-EBDA-523A-6EBF-E38FACBE4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68785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A275C-5F16-D06B-D215-8C14943F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6E0729-A7FE-F560-65DC-E2D82FFCB8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7C34E-DF2A-653E-880A-A16B96CBAF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2A1C498-6F0C-2D91-A287-0BA4B838B3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2786598-D5EF-07F9-E592-5EA211C38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0D2AB-02C3-EA11-19EE-5EEE7964214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1F244-F25D-0D2A-5DDB-149DA57B6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27450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AD137-B60A-CE3A-5D13-4FC9BAAB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F8B5D3-0D6C-B2EA-F33A-AB6F340A2A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3EA95-448C-A48A-E61E-D70877E5388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CB2A459-C165-B795-0F63-3074B1B01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048EA4-8D49-F789-2020-813CEF0F1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FB165-7C22-73FB-B2B5-835AA6F05A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07268-8056-FDEA-ACB9-B75EA79598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94069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045CF-18A2-1A8B-F205-184BCDD74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7159B1-F1CA-DBEB-16F9-973CFCB411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BD71D-58A4-12EB-B012-46930914AC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80A29F-DA28-D6B5-BB73-6A10853309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40AE62-6E40-9ADD-5349-F88FE2311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AC1B6-1324-FA10-96F8-C4FD986F5B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4AE65-BB2C-DEB5-B2B7-A863B4CB3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52442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C700C-FF8D-6865-777C-D945BEF6B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59340-7E93-CB52-FFE4-DF9DB6B14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91355-6055-192E-54DE-993D7258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3CA81-FBCB-748D-0651-FDA129426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C72CA-FBD0-A812-3A7C-54637CBB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75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68081-823A-4ED3-9199-9AB97F169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EA15F-D25B-257F-2A3D-F31C27FB7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BF213-BA42-A439-F83F-E6A5EB710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C55FA-995A-051E-B2F4-E820B55B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DA2C3-0DD1-CC53-2909-6FF317A1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737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5CA1-4446-A959-824C-B9623E1FB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8289D-839E-E420-65BE-C6EC9835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B89BE-7E20-B54F-2229-D50AFAAA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0342B-BD34-945A-1454-77E92D83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62B78-AC12-6A8B-6B5D-6A64247D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9923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8C9DF-ECA0-20A9-EF79-B442E3A56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0693D-5733-44A9-5CB5-21FF697A2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B2ACD-0C09-A185-ABA2-746992D33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28A1D-1C23-A334-235A-E8B90B213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CB9BC-AE50-6B97-D66F-9C4D8655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C7590-4A2B-0788-6BD1-C45732E8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9515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C6A20-B759-843A-D883-4EE26BEE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00291-842F-2E33-5F90-105A946FE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AFFA31-9C88-2A17-276C-6423BD6A4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9D516E-B59A-57C8-9576-9CA0D1716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1163C-ADB2-C8B4-E511-6C4C64724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450028-3AFF-0587-3A5F-FD7921FF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95D36-E9D5-B60E-E748-02B9367B3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EA474F-DDB3-56C7-668A-9A1CEF1D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21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03E3E-0DFD-2A0B-5D97-4F8C43082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ED9E5C-DDF2-EEB2-4957-2C259F7F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ECFCF-BA5B-F684-9E42-F1DAEB20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3E413-BFD7-5732-C077-F0B651C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60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A6D6C7-C820-F420-4E45-E6BE547E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712BF-9CA8-D771-A2C3-CFAAC0BE4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FB3E0-3C52-B149-4D53-B8D42470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97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2E43-A9A5-E4F2-14B3-06763EBE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67BC-25F0-71CC-3A69-9FF622862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24FD8-2BA8-3402-5D5E-842BA2C41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E253B-EF5B-6F1C-ED6E-50F4A927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8E1BB-0E3F-57A9-D2E9-EA051377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F29106-6E73-8DAD-B9C2-704BB988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0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7E98-EBD4-F54C-9AC9-DA0E0F593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BE91A-6B12-4BDB-63A3-3DBCABB40C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1E163-AB7C-7A7E-39F0-9B7486068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2B673-A3C0-E332-C61B-58488BAA5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1E41B-0D90-DD56-C0CE-D98421F5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F0C5E-5282-5BFF-137A-2FF42174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66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4BF22-71A4-DF9E-D2E1-0E844D59B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57506-5DA6-C35A-AD0D-3F726036D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A5C55-8CFD-8D18-BF0C-661F3C4A3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817FB-2396-4CC9-F20A-4C7D98892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7FF68-D6FE-062D-A2CF-4B63AE38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69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DE3BB8-4BC7-1ABE-B000-0E82070EF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FFFD6E-11E4-8921-BEB6-9D6F964B5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A0A21-F9A0-2810-4C30-948BF4593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200B-B744-88EF-4B17-274B5DF1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1D64C-23F0-1216-C7C9-7FC17BB73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35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02A095-C827-B686-2235-EA3EB624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30D85-0B41-B54E-AADB-80E7AFBDE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AC462-EEAF-15EF-DFA8-E05974EC4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DC5E0-EEEC-4867-8879-282A05DECE0A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2D220-4A35-E783-88B8-CDD8AFD3E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EBC2F-D32E-4C38-F499-92BE711E0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C6D7E-2A12-4A04-94BB-05B390ADEF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44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0.svg"/><Relationship Id="rId5" Type="http://schemas.openxmlformats.org/officeDocument/2006/relationships/image" Target="../media/image25.png"/><Relationship Id="rId10" Type="http://schemas.openxmlformats.org/officeDocument/2006/relationships/image" Target="../media/image29.svg"/><Relationship Id="rId4" Type="http://schemas.openxmlformats.org/officeDocument/2006/relationships/image" Target="../media/image2.png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-108301"/>
            <a:ext cx="12190761" cy="6979558"/>
          </a:xfrm>
          <a:custGeom>
            <a:avLst/>
            <a:gdLst/>
            <a:ahLst/>
            <a:cxnLst/>
            <a:rect l="l" t="t" r="r" b="b"/>
            <a:pathLst>
              <a:path w="18569070" h="10469337">
                <a:moveTo>
                  <a:pt x="0" y="0"/>
                </a:moveTo>
                <a:lnTo>
                  <a:pt x="18569070" y="0"/>
                </a:lnTo>
                <a:lnTo>
                  <a:pt x="18569070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</a:blip>
            <a:stretch>
              <a:fillRect l="-10499" r="-8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4319057" cy="5753100"/>
            <a:chOff x="0" y="0"/>
            <a:chExt cx="8638114" cy="11506200"/>
          </a:xfrm>
        </p:grpSpPr>
        <p:sp>
          <p:nvSpPr>
            <p:cNvPr id="4" name="Freeform 4"/>
            <p:cNvSpPr/>
            <p:nvPr/>
          </p:nvSpPr>
          <p:spPr>
            <a:xfrm>
              <a:off x="6392034" y="4714006"/>
              <a:ext cx="2246080" cy="1506687"/>
            </a:xfrm>
            <a:custGeom>
              <a:avLst/>
              <a:gdLst/>
              <a:ahLst/>
              <a:cxnLst/>
              <a:rect l="l" t="t" r="r" b="b"/>
              <a:pathLst>
                <a:path w="2246080" h="1506687">
                  <a:moveTo>
                    <a:pt x="0" y="0"/>
                  </a:moveTo>
                  <a:lnTo>
                    <a:pt x="2246080" y="0"/>
                  </a:lnTo>
                  <a:lnTo>
                    <a:pt x="2246080" y="1506688"/>
                  </a:lnTo>
                  <a:lnTo>
                    <a:pt x="0" y="1506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5571064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571064" y="102870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409950" y="88582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409950" y="12192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857250" y="99250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76250" y="76009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76450" y="59436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076450" y="38608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48387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838200" y="381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476250" y="20193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466850" y="1390650"/>
              <a:ext cx="4748592" cy="8896350"/>
            </a:xfrm>
            <a:custGeom>
              <a:avLst/>
              <a:gdLst/>
              <a:ahLst/>
              <a:cxnLst/>
              <a:rect l="l" t="t" r="r" b="b"/>
              <a:pathLst>
                <a:path w="4748592" h="8896350">
                  <a:moveTo>
                    <a:pt x="0" y="0"/>
                  </a:moveTo>
                  <a:lnTo>
                    <a:pt x="4748592" y="0"/>
                  </a:lnTo>
                  <a:lnTo>
                    <a:pt x="4748592" y="8896350"/>
                  </a:lnTo>
                  <a:lnTo>
                    <a:pt x="0" y="8896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5215" t="-1831" b="-1831"/>
              </a:stretch>
            </a:blipFill>
          </p:spPr>
        </p:sp>
      </p:grpSp>
      <p:sp>
        <p:nvSpPr>
          <p:cNvPr id="19" name="Rectangle 18"/>
          <p:cNvSpPr/>
          <p:nvPr/>
        </p:nvSpPr>
        <p:spPr>
          <a:xfrm>
            <a:off x="3336321" y="2083914"/>
            <a:ext cx="2374296" cy="2595129"/>
          </a:xfrm>
          <a:prstGeom prst="rect">
            <a:avLst/>
          </a:prstGeom>
          <a:noFill/>
        </p:spPr>
        <p:txBody>
          <a:bodyPr spcFirstLastPara="1" wrap="none" lIns="60960" tIns="30480" rIns="60960" bIns="30480" numCol="1">
            <a:prstTxWarp prst="textCircle">
              <a:avLst/>
            </a:prstTxWarp>
            <a:spAutoFit/>
          </a:bodyPr>
          <a:lstStyle/>
          <a:p>
            <a:pPr algn="ctr"/>
            <a:r>
              <a:rPr lang="en-US" sz="24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0000500000000000000"/>
              </a:rPr>
              <a:t>Empowering All To Advertise</a:t>
            </a:r>
            <a:endParaRPr lang="en-IN" sz="24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04E6E1-6EF1-BA1E-EF6D-82208F6DA5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59962" y="-28342"/>
            <a:ext cx="12190760" cy="68956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B1E356-56D2-EB67-2D2D-E0D2DA5B4345}"/>
              </a:ext>
            </a:extLst>
          </p:cNvPr>
          <p:cNvSpPr txBox="1"/>
          <p:nvPr/>
        </p:nvSpPr>
        <p:spPr>
          <a:xfrm>
            <a:off x="6310859" y="3097380"/>
            <a:ext cx="5066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Tiruchirappalli</a:t>
            </a:r>
            <a:r>
              <a:rPr lang="en-IN" b="1" dirty="0"/>
              <a:t> </a:t>
            </a:r>
          </a:p>
          <a:p>
            <a:pPr algn="ctr"/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Airport </a:t>
            </a:r>
            <a:b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Screen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B395C-E1B5-9D14-0E69-FD643B702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765063-8DD4-8D88-5526-21D5C5F7D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D5F978-F7A7-F8AA-DCB1-EE38C5F287C2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DC2D69F-53B1-D25D-5EE0-87DA59879C2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4C8582-45AC-BC46-22C5-546FD05941B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97E08A2-E3B9-4570-D649-E58ACC4705D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A96D1D9-CDFF-47C6-7C77-1D638F2B39E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85673A6-305E-7DBF-658E-B3373FF697D2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CA043E7-0367-60B9-F184-3A3379F545CE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To Boarding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2.5 Min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6D844B04-AC4B-BBD1-2031-4B80ED3BE99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A5B46A-6666-D435-CACC-769AEC25DC3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804C0F-BEC7-9B7A-6200-795ED3AF1881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sitting in chairs in a terminal&#10;&#10;Description automatically generated">
            <a:extLst>
              <a:ext uri="{FF2B5EF4-FFF2-40B4-BE49-F238E27FC236}">
                <a16:creationId xmlns:a16="http://schemas.microsoft.com/office/drawing/2014/main" id="{F5330D5E-8D50-6BD0-985F-256E50448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75" y="89672"/>
            <a:ext cx="5993249" cy="605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2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67190-8B6A-B16A-2A08-512337D61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39F1A4-52C5-ADBE-D276-B5FB56F244C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28BC926-2D04-4607-600A-C886F292DC3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228A3E-16DC-C2BD-2943-E5825469F63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BDF93E-06E4-BFF0-9C09-0B68D144B69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2C8429B-3ADD-48B7-B8E4-57EC6685FDC2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1ABCDE2-1994-3C1A-A4DF-9AF66710D53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2FCAF69-C979-9EB8-705B-9645D9F71722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To Boarding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2.5 Min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6326953-7F22-AE9C-08A1-37BD99C029C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8D26AB45-F039-E56C-1AF3-7D4EB2FB8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7" y="1814749"/>
            <a:ext cx="7295025" cy="41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5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F545F-D3CF-7232-2892-56A693334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3477A3-2AE3-F425-544A-31B5EA983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AF71B8C-AD53-D660-7523-3E877A2EA2E1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044C9C-D5CE-D9F6-A987-DD259457AED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700F98B-DD7F-9389-F5BF-8593E177335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B869BF1-7A95-72B2-44F5-721024AE00E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BE362FD-FB27-5F95-310B-921A4C87148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AC594A3-491E-27C8-4985-A296E40E0DB9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0223D6B-00B7-F44F-D956-C99CBE861B6E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920EA50-70CD-A2FC-7B7F-9CB7D84C3E96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3467D2-789C-4633-8891-4878F7C3892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8E91BF-161C-C982-B6D7-0559AEA5D8E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walking in a building with a large screen&#10;&#10;Description automatically generated">
            <a:extLst>
              <a:ext uri="{FF2B5EF4-FFF2-40B4-BE49-F238E27FC236}">
                <a16:creationId xmlns:a16="http://schemas.microsoft.com/office/drawing/2014/main" id="{C29C3FB8-2294-8FAD-C60F-8184CFC4FB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57" y="116396"/>
            <a:ext cx="5991442" cy="60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7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57C18-4033-79A0-7A50-BB2BD1635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F0D15B-D029-2306-EE22-1846445638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E52749B-E8B0-6241-7266-389AD7FDAC8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45877F-5C0B-8DBF-10E5-AA27B3D6959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E98A122-0E02-47F8-FA03-1A72924EFFA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1E3DAC2-42A9-D5D6-C8C8-6F36839A21A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F253A1C-C3DF-1979-8506-32FD1338C95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E3DAF9-4EEA-B1C6-151E-37124732E9D8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17A1935-D9A4-7C7F-DFA2-12C8F5226A53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&#10;&#10;Description automatically generated with medium confidence">
            <a:extLst>
              <a:ext uri="{FF2B5EF4-FFF2-40B4-BE49-F238E27FC236}">
                <a16:creationId xmlns:a16="http://schemas.microsoft.com/office/drawing/2014/main" id="{689449A5-D5B4-3B80-49C5-177FD098D7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64" y="2010825"/>
            <a:ext cx="6539839" cy="36786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DFABE0-0F9C-28DE-7D7F-68FE7CDE1B92}"/>
              </a:ext>
            </a:extLst>
          </p:cNvPr>
          <p:cNvSpPr txBox="1"/>
          <p:nvPr/>
        </p:nvSpPr>
        <p:spPr>
          <a:xfrm>
            <a:off x="2806313" y="3033596"/>
            <a:ext cx="380082" cy="3954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694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BF0B4-AB7F-8007-7D27-4C2E3D0B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357A85-3F39-BE24-856A-430D6951EB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CC37724-DE31-8F1A-3610-34DE425DE293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F0CA8E-8FA2-8596-AF55-B02C7F01B2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2BBE385-214C-9B49-25D7-D0B1BA7609C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9D9F5B-B755-7353-34C5-0ED6FE33BC08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37B1849-517D-7826-3DB5-D738EC5467E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8A55079-166B-588D-A786-B0918BAD93B0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Scroller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97A5D3-3E8A-83CD-0612-86DA8A80C94F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11BFFC7-6F78-63F3-BE28-38391D87AD03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056786-3417-D8C8-6876-C79EF9F35CF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895CAA-89DE-EC3E-2729-B21279E523B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in a terminal&#10;&#10;Description automatically generated">
            <a:extLst>
              <a:ext uri="{FF2B5EF4-FFF2-40B4-BE49-F238E27FC236}">
                <a16:creationId xmlns:a16="http://schemas.microsoft.com/office/drawing/2014/main" id="{CDA0A5DA-6861-7953-7BF5-EF6B5DD08C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15207" b="8432"/>
          <a:stretch/>
        </p:blipFill>
        <p:spPr>
          <a:xfrm>
            <a:off x="6033094" y="103958"/>
            <a:ext cx="6033173" cy="610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5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6159-4E17-58B4-9F22-2ACE1C10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0E6800-053C-AC1D-60AC-9EB43BB2D10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2549E3A-FDB8-EA93-412D-3E7D8CE17C6D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E5F370-3F80-DCF4-436A-F0B4F33452B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EE103ED-DBF5-D93D-10EC-DFA7A2ACC83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AF6F613-E3FA-B256-4ED9-CFA752BCFE1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AFFEABA-E02C-DEBD-067A-7F66B43C0F31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AD23BDF-591E-7B7B-2AE6-DE3E32E1174D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ECE9F28-B74C-6AA7-5695-6044AF45ED4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5FD812AA-70CB-3873-4D59-35D9A8AD8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95" y="1812442"/>
            <a:ext cx="7702226" cy="433250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A5C62A7-BC3A-202B-B498-5138001450FE}"/>
              </a:ext>
            </a:extLst>
          </p:cNvPr>
          <p:cNvSpPr/>
          <p:nvPr/>
        </p:nvSpPr>
        <p:spPr>
          <a:xfrm>
            <a:off x="4390741" y="384515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6A06-B4C6-C36E-EE44-0CF9605E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32A6B27-C221-D665-6018-ABCCF26078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57856E-5B6C-F297-3633-5DE01FE65F8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FCB96AD-87BB-2534-F56A-ADEB2173A73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1E111A2-D947-2D22-5281-11D65FDF69A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683E7B8-F983-2FF0-13F8-17452A83C67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3A09270-7292-E688-5179-AA07B3E801B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D5D22420-E497-547A-E8CA-50903B85BE1F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79BACCA-28BC-0B8A-4040-801183637EDB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Belt To Exit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E441D63-DFDD-EA0E-8B43-7C43DB771A4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347DFD-9C99-F65A-C251-06880291797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C12E6-2764-0168-AD4F-97B621CBB7FD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standing in front of a glass door&#10;&#10;Description automatically generated">
            <a:extLst>
              <a:ext uri="{FF2B5EF4-FFF2-40B4-BE49-F238E27FC236}">
                <a16:creationId xmlns:a16="http://schemas.microsoft.com/office/drawing/2014/main" id="{60E8C188-D86D-A03C-6C12-93C5C43608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845" y="122157"/>
            <a:ext cx="6061998" cy="608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52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64CE-69B9-1E18-0AE5-B19A5FCA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3C6DEB-052F-DD4E-0961-7E7A8D27E7B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687F8C9-7604-6CC1-F0CE-8A71A94CE588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86B577B-BDDC-5FE1-EF55-BDFA73B61AA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A2A336A-37AE-4151-D018-BABE4D70EDF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60B29A8-73D6-C839-C9EC-47A250D6992C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16E67C-6B0F-E138-58C7-5A84D3D7AED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42EEFE7-5F39-D62D-7D8C-D79225C6C2B6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Belt To Exit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EA475F9-E381-8B22-B6E1-A4B12569EF9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6744E65D-CD7C-BEBF-EEF2-AA0FBA7CF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70" y="1568604"/>
            <a:ext cx="7358727" cy="413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18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9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</a:rPr>
              <a:t>Empowering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</a:rPr>
              <a:t>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315</Words>
  <Application>Microsoft Office PowerPoint</Application>
  <PresentationFormat>Widescreen</PresentationFormat>
  <Paragraphs>98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Canva Sans</vt:lpstr>
      <vt:lpstr>Montserrat</vt:lpstr>
      <vt:lpstr>Open Sans</vt:lpstr>
      <vt:lpstr>Rubik Semi-Bold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2</cp:revision>
  <dcterms:created xsi:type="dcterms:W3CDTF">2026-10-29T09:23:17Z</dcterms:created>
  <dcterms:modified xsi:type="dcterms:W3CDTF">2026-10-29T11:10:28Z</dcterms:modified>
</cp:coreProperties>
</file>