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0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1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2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3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4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5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6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7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18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7" r:id="rId2"/>
    <p:sldId id="321" r:id="rId3"/>
    <p:sldId id="322" r:id="rId4"/>
    <p:sldId id="386" r:id="rId5"/>
    <p:sldId id="387" r:id="rId6"/>
    <p:sldId id="374" r:id="rId7"/>
    <p:sldId id="375" r:id="rId8"/>
    <p:sldId id="376" r:id="rId9"/>
    <p:sldId id="377" r:id="rId10"/>
    <p:sldId id="378" r:id="rId11"/>
    <p:sldId id="379" r:id="rId12"/>
    <p:sldId id="355" r:id="rId13"/>
    <p:sldId id="373" r:id="rId14"/>
    <p:sldId id="380" r:id="rId15"/>
    <p:sldId id="381" r:id="rId16"/>
    <p:sldId id="382" r:id="rId17"/>
    <p:sldId id="383" r:id="rId18"/>
    <p:sldId id="384" r:id="rId19"/>
    <p:sldId id="385" r:id="rId20"/>
    <p:sldId id="388" r:id="rId21"/>
    <p:sldId id="389" r:id="rId22"/>
    <p:sldId id="390" r:id="rId23"/>
    <p:sldId id="391" r:id="rId24"/>
    <p:sldId id="392" r:id="rId25"/>
    <p:sldId id="393" r:id="rId26"/>
    <p:sldId id="394" r:id="rId27"/>
    <p:sldId id="395" r:id="rId28"/>
    <p:sldId id="396" r:id="rId29"/>
    <p:sldId id="397" r:id="rId30"/>
    <p:sldId id="398" r:id="rId31"/>
    <p:sldId id="399" r:id="rId32"/>
    <p:sldId id="404" r:id="rId33"/>
    <p:sldId id="405" r:id="rId34"/>
    <p:sldId id="400" r:id="rId35"/>
    <p:sldId id="401" r:id="rId36"/>
    <p:sldId id="402" r:id="rId37"/>
    <p:sldId id="403" r:id="rId38"/>
    <p:sldId id="406" r:id="rId39"/>
    <p:sldId id="25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80EE2-C468-442C-B35A-ABC39C4055C5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1E28D-E1D5-4050-99B1-13A2DD5BC5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124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40E33-C0C0-A91D-EDCA-0872D03D1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A0E8E4-724B-49F6-DA61-9E1A4946CD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694BBE-41D3-11E9-E95F-9BD63EE7CC2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7B7C1E2-7665-C9E7-B3EF-9E9A17ED29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6834780-9587-6898-6F59-86EA7BA1D4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2938F3-AB94-CDB7-5D44-44573EAA16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DE4A6-6BCC-2770-7C25-0CF559B506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83570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63D60-6446-A521-B0A5-796900B4C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321FF4-B218-E408-39A5-308D134B41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488F3-B961-F8F4-E523-8FE73648C6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2E873BA-E155-AABD-FDE8-CD8BD88B76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8FE7A78-C69F-A502-CB01-E6CB072F9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05BBA-591C-FF0E-BDA2-CA9F7903F1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22480-AD76-5A08-9E23-522D3A630F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0619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5D453-3564-84B3-8D61-C7875F7CC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DF5FF3-6639-6038-41A6-B4C57BDEC4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F6F7E8-654F-A64B-9968-41F291B6208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D5A8623-D212-8FA7-1A09-8C82AEEA9B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7C5D6C2-B950-6B17-FAE0-66CBDCAF5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F97D15-434F-85F0-2D8E-289FE9C3F06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F6AEE-EFE7-72DD-2BD9-6DA198860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94725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3956-516D-9128-0047-D26D14E99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F64E59-464D-28F7-9D91-FE26453D7C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422140-A24C-2207-62A6-2497728D2D6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A96FBF2-61FD-49DB-3CF1-FE549C8856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4F1AD43-E819-4B89-B8F4-659C00A70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76579-5CA2-8A37-9F60-85AF44DC55C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56310C-B5CC-B8D5-984B-6650C10C8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29274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E922-3B57-ABD4-8276-6B7B558F1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DE206B-9493-2FB5-D527-CF897FDCE6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174FAE-0B01-7CAA-3BD2-D17E458A165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5DE02F-8040-7CC6-ED58-06E120300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1FC43A6-DE13-3DFA-A9A0-FA60A2F3DB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9DC84C-C4A2-37E8-5E8C-8509996DBD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C91CF-54ED-CD83-547F-347FFB160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46754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61D82-2889-A0D4-FE41-4C5AD2746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DFAD58-370C-9960-A0D8-032FAFEB5A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C5E28A-8555-CEB1-E474-EF89EC660DB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4E109F2-A0F0-6F0B-060D-C576FBA981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DE39479-8220-CBC9-F142-3200EEED64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CAFB-CFD7-81C8-CAF8-C2C764A78F0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07F4-C6B5-B27A-D31E-DD3238ECF2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61662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BC1FF-CBAC-F157-70FD-D41248043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C919148-C8E5-864B-A639-EFCC523F0A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76DB2D-0CDA-11E9-6B53-5718AAC25E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53DBC6E-B849-2E27-1E46-2361D42844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D60A942-F3AD-636E-27CA-C90D0CD6C5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052E8-996C-1F99-9941-D8827C023FA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A8B77-0B32-E5A6-2B37-C2374194C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28446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441-AC82-7930-CE8E-ED5FCAA19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80BA7C-86F1-CF51-0B85-916478DFBD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96952C-592B-0636-56F9-E5F6312BFD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1F3E0F0-DE86-E1EC-2F26-C978025C06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4834961-3D4B-E6B2-C7A0-8D7890E3FB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6B932-FFC0-2419-DEEB-E74AAEB730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B10F6-3679-A84D-4FBE-E71337668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38089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3DC09-1850-DF04-8A12-BCB0734FA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B89666-132E-15A5-E844-627697EF30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C6FF-E600-F99B-835A-E579750600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898EA8F-B5EA-4EB9-0807-9E6CCF1492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7C8C44D-BBF7-1B30-B3CB-39CEA8A5FB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498F4-5E76-A2E9-2D5F-D29BAA31790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91FAA-B5B0-9FC9-DF01-CAC3BC189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20525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02573-EFA3-FC8F-E881-BFE24103C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82F0D8-ED91-A9E7-B307-007C17A4B3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BDFB4B-F3EF-1426-C1B4-12B8A06AC37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BD17418-B766-2CFE-EA35-489A0C0AB5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0595EDC-AA76-BC0A-75B7-8CD9A430C8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A4714-AEC2-7B52-AC6A-321BA3FC730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F1ACA6-8F53-F0AA-787E-431CEE911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41994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58BB2-CEE6-00E6-1ED1-75CA34AC3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AA6A03-B024-B70E-B7E6-5F92907F0C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255622-0BE4-35D4-5438-A081ED61F0F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8E73CD7-B00F-3BDA-A915-1B24DB04E8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390C81E-B6B7-8B8E-15AD-336BEB7C4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05E8FE-E500-3AE5-B6D9-5202F127D6C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13EA3-9EA8-B6F4-FD49-9AE0CF128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51702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963A7-20FF-893D-10DC-762196A08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E3FC40-B1D0-1221-1860-29924CE567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90319B-74AA-07AD-701B-8B407029551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1E5AA74-0A98-1AA8-696C-8D5F6A96D6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B2A17E4-51AD-84A5-8106-2DA7FEFCA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62104-5DBB-139A-956C-D40B942321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E6013-9593-391E-09F4-3E56A4138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19684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D7865-6B7D-4174-C946-51D1153E7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A1CA2F-396B-3E4F-D1E2-E342612C8D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DA7866-5B5A-BB46-F90A-ED44A3B6E2B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A8B4826-E345-6CB2-CC98-4C0086A249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446543D-0159-019A-2E2E-546F7390A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14180-DF11-5D52-98EE-7D0BA952A4E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5208D-DAD8-F7FC-3ED1-B3205EF74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40927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8AAD2-487A-C154-5E4B-11F2F518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56427B-D650-35F9-E455-37F77DBA43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8CBEDE-656F-A5F7-BF58-D26D14FD8B1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418DD61-E0E7-682F-7E67-7ADA06A987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99A95CD-977F-2DF5-89A8-538B475EF9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8C9E0-D92F-07B6-0E80-75681734D0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5E6D1-BF7E-2D06-FAC4-20BEE90AE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495349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356D7-3BC2-1B3A-D569-A89CE3D3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C4DCFE-68AF-0774-5657-9AD5B93EAF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DD683D-DEA4-6C9C-092E-245C545F087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004A349-0B5F-B861-F560-B64429D0C4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97F1D76-1EFA-5566-E73E-8C8495656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4276C-45A3-64B2-6ECD-A8D4E79F513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97C2D6-F5AF-965A-0E8D-A61B9E6D5D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028217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48708-1AAD-AECE-E782-6A3D6F5AC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DD5C08-221A-93C9-8BA0-7E4E52CB7B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81C942-746A-5489-8E8D-6E55347388B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CAB479E-839C-40E0-1D28-05F0F73338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3B6BD4E-38F2-E89E-DAD6-FD6C4CCE1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0C686-1B37-AFFE-1648-7190518FA8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F94F3-F2B1-C1E4-D093-74267A7B5F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61373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E1011-F803-19AF-CCFE-6E361F231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BA4F69-C659-F0A3-268D-6CEF02499D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E9189E-0DC3-BE2C-808F-D0B13DE72FD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61A4DB0-F262-0277-C211-DC595E3E1B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A4DF331-B01D-B83E-46FE-E334F2C31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8D1B2-56AD-2721-65A8-67CD0033456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4AE4C-C7B8-4EDD-6A3E-3CA49814B5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39936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1F032-B19E-0988-0102-1F0AB2EE2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0FCA67-9D5E-837B-7FC5-D1DB650E56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15348C-DFBC-8921-D6C7-923AFB5E90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D539980-022C-839A-5D01-8558E7C6AB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B41E2F4-4AC0-A06F-2777-843C28C60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0F7AD-207F-160C-61EC-9C08661D234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81959-19E6-1959-73F3-688658252C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629428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91D0B-A5EC-61F8-06C8-2861DFEC8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9A4040-2EE0-45BD-8D43-6876A0B544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F44FC7-2D8F-34BA-C12E-D296C155C4C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9CA5D47-9046-DAB1-3B53-D3A29F70BF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724ABFC-21B6-B595-348B-0794C700E8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392F5-9220-CACA-8B4D-BF351ECF416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CFA3D-4E9A-31A1-61A6-558366C6B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94158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1B017-DB4D-C2F2-D4D4-9D815C3B9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04C464-7A8E-846D-C50D-C8454C3F57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73176A-578F-AF5B-4756-A5FA008D063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6261537-4A04-EB14-2C35-C69E211609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ED7E2E5-209D-25A5-1137-D19B9431D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32CE07-C858-EBB7-3704-09FBF0B361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B835D-B578-6245-97C8-921A9370EF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122876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0B192-4E0C-5121-EAC6-E4CB45672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607C3A-1A04-3E73-9634-3479868EA0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CE0CF9-CC6D-57E5-0E2C-8AD67CF72AA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FFC6597-5E48-4503-1B11-6A262582DE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69445AE-B716-D612-CDB2-9B1B673097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6233A-78D6-DFBC-E189-9C357FFCE0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BE872-0FDF-409D-DDEE-33EF9C3FD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731928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D7F91-F7DA-36EE-BB3C-11511C0B6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FED3B7-C1A2-0B7B-5EF1-3E521B8A60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C30BF0-E6A1-62AB-BFDA-A21DA222C85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A7A4989-8061-0A8C-1DBD-729FF063E0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54D323-4887-0FFE-8546-89E504FD1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F220AA-D37E-B094-48B7-4D3502A90D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40502-E699-BE81-4480-2684BD59E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52838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E44FA-3734-0DBA-38A4-F90B3C9FB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2FBA69-7D75-37FA-6D85-A8ABF2FC83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12BA56-D636-535E-6253-642FC4B13EF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8FA714F-6240-14C2-194E-8530791734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D8696E0-8DC2-1A30-99C8-CF2844D28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0A8A2-307F-AE4A-1CD9-400D77388F3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1A9CF-EBDA-523A-6EBF-E38FACBE4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687856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A275C-5F16-D06B-D215-8C14943FE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6E0729-A7FE-F560-65DC-E2D82FFCB8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7C34E-DF2A-653E-880A-A16B96CBAF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2A1C498-6F0C-2D91-A287-0BA4B838B3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2786598-D5EF-07F9-E592-5EA211C38C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F0D2AB-02C3-EA11-19EE-5EEE7964214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1F244-F25D-0D2A-5DDB-149DA57B6B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274506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984FA-B062-7B7D-2824-2552CBF9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EAB2555-F5B8-01CC-E812-0B3F4A1444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9AAEA-24AA-DD2B-D6AB-BC809E38B16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7125796-9BE1-B053-7074-A27368798D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19429DF-CA8B-47DB-748C-01F734C56D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9ACCF-B25E-BEC4-ADF2-66DF388035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2F1F2-D366-3EF6-88E6-A070977FD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33326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957E0-B043-6CCC-A402-AD0B3832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341C82-BD76-BF51-D241-BAB36E01E2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20B58-20AC-EB98-15EC-8D8ABF2EE3C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672ADAC-E8D7-4E0E-BAD3-A62559F8A0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8BA210B-49F3-F3A3-1B49-F8B46AD16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0F21B-061B-C70A-E672-F2C1575600E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45031-A132-A630-14E5-6E31630C5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357500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A2CD6-7DE8-483D-637A-E95207E2E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C48B7C-7903-4E16-CD62-49EFE36DA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1FD1E9-15B9-7BEB-7E1A-1FA3BC8470D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6922CDF-4101-B3A0-4F47-73D1107257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1284F44-85C2-9B88-0B25-5BCD1BAAF3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2B629-08D3-D04C-EAD8-45409F7170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D5641-09BA-A926-D74B-D975CBDC1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862632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515D7-07F3-294B-5BEA-9771CEA6A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572B43-C58E-7BF1-5673-7FC0DCF08D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CEF594-FA16-D5CD-3DAB-2CA0A7BC28F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E2776E0-50D6-3119-49B0-3095366F5D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95D574-9FFA-58CF-ED74-E291303DD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58978-61AC-1C24-9490-D5A4D57C20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4CE29-2B6D-B1E0-86D4-169A24BB0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377263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AD137-B60A-CE3A-5D13-4FC9BAABC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F8B5D3-0D6C-B2EA-F33A-AB6F340A2A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C3EA95-448C-A48A-E61E-D70877E5388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CB2A459-C165-B795-0F63-3074B1B019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7048EA4-8D49-F789-2020-813CEF0F1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FB165-7C22-73FB-B2B5-835AA6F05A8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07268-8056-FDEA-ACB9-B75EA79598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940697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045CF-18A2-1A8B-F205-184BCDD74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7159B1-F1CA-DBEB-16F9-973CFCB411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BD71D-58A4-12EB-B012-46930914AC1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80A29F-DA28-D6B5-BB73-6A10853309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A40AE62-6E40-9ADD-5349-F88FE2311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AC1B6-1324-FA10-96F8-C4FD986F5B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4AE65-BB2C-DEB5-B2B7-A863B4CB3C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524422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60B37-81F6-1736-AC75-996ACDD3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9B7F93-96DC-968D-6684-F966F0F156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34A2D8-97B0-99F4-91A7-77EDDADCCF3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F292DF4-4A3E-56B7-8479-1387ABBC75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EE6978C-720C-C5BB-8616-86B87F8923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FD39A-88CC-67EC-174E-94DB9BBDB1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45E8A-0CAF-0D42-9327-95D82D7BB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435376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0B369-60C5-AE55-D253-76765BB93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5D1AB5-F260-9F74-4962-C32E154BDB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DCCEAB-7081-B524-6471-958209AC754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EBB6A61-1E64-A28B-4AC0-54547B62FE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ECA1C4A-622E-0D88-04A2-81D171DE6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2312C3-0716-9F4F-CB05-EC16EC94FAA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ED5B0-9974-DA54-ACA0-05D70FDBC1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373215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00723-3F08-7F49-A4EC-7DC125E66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0B23E85-94AA-E029-45CA-9362EDF2B5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6643B9-4C53-5B87-5570-003DC520CF2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D2182D-34C0-1E57-59BF-60C282CB28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B8D0DC0-597D-0C64-4D33-2D7036797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31F4D-C8FD-863D-2F53-1C58475011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811049-228E-FD17-C3E8-D14C40658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462504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C0AD9-C13E-87B5-77D0-BBDFD65AF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83636D-3883-CF4D-2E08-D5B556471E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EFC2A7-3513-2936-192A-A4C09178D80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FCBF83A-F56C-EA14-755A-4D4A8B40A5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5276C11-6726-E2BF-D9F7-8E824FC546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360CB-D115-9E1E-AF25-A2FBFFE4D9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38935-6376-6C27-2CC6-9BE6AEF7BD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165410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66C8A-1D17-3352-F901-D317775FF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7E5675D-604F-E19A-60FE-23D141099C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421DEA-C242-9562-84AD-8F985CAE041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C9E6CEB-4FCD-EDA9-F7F1-2CCC1FF875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199ABFC-9033-1A56-69E7-49D1893B5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C7E34-21C8-7B76-DFEC-D172895A5BD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0F4FF-26AC-D644-17BF-E8658C8BED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081219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6FDAD-2C31-F7EB-6766-6E2382928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D2F81-3653-6D37-67E8-6091DEDF7E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1B757-39C8-F628-0E86-BD18CF55C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3F4DC-BD24-6B68-03F9-1E74CFED1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01844-161E-6A3F-E742-284A33DC3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04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CDEEF-2383-710F-0FC3-3C4CB161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C20A2-2E80-FBF2-F36F-539BD131D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AA670-9FDA-70EC-148A-71152864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6F329-6021-FD7F-8535-38EC6118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12623-AD4A-F2AC-4F18-B38A709C6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5626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7567-5367-5A55-8785-4899585C1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6856B-E9E6-D8C9-D55F-CD285AC25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67A97-6CED-CD71-7FAA-F005F6588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57969-F135-D085-8B25-DE4BE86E2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57654-1A2A-3B9D-E469-8DD5D56B8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4418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CA1B-61E5-3075-E727-E7505E939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3AF4B-42ED-657F-73F3-4602C185A0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3D94C-5006-89B5-1B0D-8FA082B8E0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F5BF0-28B1-5B86-05EA-D9E706F96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0D014-A724-B8FD-69D8-DF9AE62B2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5A01F-4032-CA25-A497-6BE99F205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9547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3FB83-E0AB-C5C4-EE50-735331D2B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98EBF-77BD-E2A3-B29B-88CF82DD1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140A7-F764-C77F-68C7-B76B0F175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F119A3-ECEC-7CA5-A4ED-0D4587EBD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73F813-4D0D-4FC2-E415-DFDF22DC27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3B0E91-8ED3-E9A8-E060-028786B33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DAF65-6F34-2EF9-7E39-8EDD4D91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A84565-7A3A-7FE8-B41D-AAFB965AC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278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9BEE2-5215-A80C-465A-DBEE02276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87CE01-81F2-B49A-6446-8DEEC909D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C9DE27-A84F-8BB8-C2B6-06EF1DC39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4E78A8-9726-DB45-F9E1-D3BB5F746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6725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231CDA-4B4F-21E6-B673-A268CADD1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3A7CB3-1503-A3FE-A69B-9C405B971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0720F-69F2-F53E-DD08-B960C2721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745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3B8B5-EB15-D6A5-83C3-5E0B5ADD1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9DCDB-7499-A452-2BC0-88CE4B431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1A424-74E8-8865-8070-E43E4061D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6A2A1-B68D-3D7E-82AC-5DE5035D6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F62D52-54E9-497F-7CFB-B6A0A6225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C5E85A-F859-8F11-60B9-9583169C1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925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BC466-4FE9-4F0C-9EA7-20EBD0BE9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BA232D-162B-FCC3-6C31-2A905A4781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DEFEF-56C5-35D0-923F-AA0CC58A3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45DCE2-4EBC-A610-4859-C21F86968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ADB0D-AE5F-D30F-8ECD-0C0DDC341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169551-F990-1FD2-432B-08B35A0DF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56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B255C-6A96-9D00-5484-2F76D3EAC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1A1C49-AA47-682F-FBFB-0646AA6A9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3B6D0-1BA3-2F9F-3E10-04D69FA31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40DD8-CE44-B114-53DC-8D5F9C957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87738-43E0-D597-A06B-845F467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1066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03F6C5-B26A-AFF6-FDB4-549E73F299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B4F90A-9F3C-C0B4-E1C7-89801E84A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014A1-70EA-29DC-1361-10C5D6974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D2F3C-325F-849E-FEF4-97030AC6E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D8A06-94BD-A552-E2E2-9F1989792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84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CE13A-6D69-DEDD-16CF-5640BA423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2C9EA-B3DB-4E9E-41AE-C0146F3EC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82098-A52D-DF4C-9B14-150E244790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7A9B8-389F-4656-A938-23C9372E1759}" type="datetimeFigureOut">
              <a:rPr lang="en-IN" smtClean="0"/>
              <a:t>30-10-2026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05B75-0CA1-CD01-2893-E3DAC34D9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BEE86-5793-F6C5-EA3B-ECF4A7648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C0FC4-8D66-4373-9B4F-9A997D8C34E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802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0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2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34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6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7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8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9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0.jp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1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43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45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46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47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49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50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51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52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53.jpe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1.svg"/><Relationship Id="rId5" Type="http://schemas.openxmlformats.org/officeDocument/2006/relationships/image" Target="../media/image56.png"/><Relationship Id="rId10" Type="http://schemas.openxmlformats.org/officeDocument/2006/relationships/image" Target="../media/image60.svg"/><Relationship Id="rId4" Type="http://schemas.openxmlformats.org/officeDocument/2006/relationships/image" Target="../media/image2.png"/><Relationship Id="rId9" Type="http://schemas.openxmlformats.org/officeDocument/2006/relationships/image" Target="../media/image5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-108301"/>
            <a:ext cx="12190761" cy="6979558"/>
          </a:xfrm>
          <a:custGeom>
            <a:avLst/>
            <a:gdLst/>
            <a:ahLst/>
            <a:cxnLst/>
            <a:rect l="l" t="t" r="r" b="b"/>
            <a:pathLst>
              <a:path w="18569070" h="10469337">
                <a:moveTo>
                  <a:pt x="0" y="0"/>
                </a:moveTo>
                <a:lnTo>
                  <a:pt x="18569070" y="0"/>
                </a:lnTo>
                <a:lnTo>
                  <a:pt x="18569070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7000"/>
            </a:blip>
            <a:stretch>
              <a:fillRect l="-10499" r="-88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4319057" cy="5753100"/>
            <a:chOff x="0" y="0"/>
            <a:chExt cx="8638114" cy="11506200"/>
          </a:xfrm>
        </p:grpSpPr>
        <p:sp>
          <p:nvSpPr>
            <p:cNvPr id="4" name="Freeform 4"/>
            <p:cNvSpPr/>
            <p:nvPr/>
          </p:nvSpPr>
          <p:spPr>
            <a:xfrm>
              <a:off x="6392034" y="4714006"/>
              <a:ext cx="2246080" cy="1506687"/>
            </a:xfrm>
            <a:custGeom>
              <a:avLst/>
              <a:gdLst/>
              <a:ahLst/>
              <a:cxnLst/>
              <a:rect l="l" t="t" r="r" b="b"/>
              <a:pathLst>
                <a:path w="2246080" h="1506687">
                  <a:moveTo>
                    <a:pt x="0" y="0"/>
                  </a:moveTo>
                  <a:lnTo>
                    <a:pt x="2246080" y="0"/>
                  </a:lnTo>
                  <a:lnTo>
                    <a:pt x="2246080" y="1506688"/>
                  </a:lnTo>
                  <a:lnTo>
                    <a:pt x="0" y="1506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5571064" y="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5571064" y="102870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3409950" y="885825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3409950" y="12192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857250" y="992505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476250" y="760095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076450" y="59436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2076450" y="38608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48387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838200" y="381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476250" y="2019300"/>
              <a:ext cx="1219200" cy="1219200"/>
            </a:xfrm>
            <a:custGeom>
              <a:avLst/>
              <a:gdLst/>
              <a:ahLst/>
              <a:cxnLst/>
              <a:rect l="l" t="t" r="r" b="b"/>
              <a:pathLst>
                <a:path w="1219200" h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466850" y="1390650"/>
              <a:ext cx="4748592" cy="8896350"/>
            </a:xfrm>
            <a:custGeom>
              <a:avLst/>
              <a:gdLst/>
              <a:ahLst/>
              <a:cxnLst/>
              <a:rect l="l" t="t" r="r" b="b"/>
              <a:pathLst>
                <a:path w="4748592" h="8896350">
                  <a:moveTo>
                    <a:pt x="0" y="0"/>
                  </a:moveTo>
                  <a:lnTo>
                    <a:pt x="4748592" y="0"/>
                  </a:lnTo>
                  <a:lnTo>
                    <a:pt x="4748592" y="8896350"/>
                  </a:lnTo>
                  <a:lnTo>
                    <a:pt x="0" y="8896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5215" t="-1831" b="-1831"/>
              </a:stretch>
            </a:blipFill>
          </p:spPr>
        </p:sp>
      </p:grpSp>
      <p:sp>
        <p:nvSpPr>
          <p:cNvPr id="19" name="Rectangle 18"/>
          <p:cNvSpPr/>
          <p:nvPr/>
        </p:nvSpPr>
        <p:spPr>
          <a:xfrm>
            <a:off x="3336321" y="2083914"/>
            <a:ext cx="2374296" cy="2595129"/>
          </a:xfrm>
          <a:prstGeom prst="rect">
            <a:avLst/>
          </a:prstGeom>
          <a:noFill/>
        </p:spPr>
        <p:txBody>
          <a:bodyPr spcFirstLastPara="1" wrap="none" lIns="60960" tIns="30480" rIns="60960" bIns="30480" numCol="1">
            <a:prstTxWarp prst="textCircle">
              <a:avLst/>
            </a:prstTxWarp>
            <a:spAutoFit/>
          </a:bodyPr>
          <a:lstStyle/>
          <a:p>
            <a:pPr algn="ctr"/>
            <a:r>
              <a:rPr lang="en-US" sz="24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0000500000000000000"/>
              </a:rPr>
              <a:t>Empowering All To Advertise</a:t>
            </a:r>
            <a:endParaRPr lang="en-IN" sz="24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C04E6E1-6EF1-BA1E-EF6D-82208F6DA51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59962" y="-28342"/>
            <a:ext cx="12190760" cy="68956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B1E356-56D2-EB67-2D2D-E0D2DA5B4345}"/>
              </a:ext>
            </a:extLst>
          </p:cNvPr>
          <p:cNvSpPr txBox="1"/>
          <p:nvPr/>
        </p:nvSpPr>
        <p:spPr>
          <a:xfrm>
            <a:off x="7034142" y="3097380"/>
            <a:ext cx="341775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Tiruchirappalli</a:t>
            </a:r>
            <a:r>
              <a:rPr lang="en-IN" sz="3200" b="1" dirty="0"/>
              <a:t> </a:t>
            </a:r>
          </a:p>
          <a:p>
            <a:pPr algn="ctr"/>
            <a: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Airport </a:t>
            </a:r>
            <a:b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Kit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713974FC-F64A-4D20-BFBE-7C09E25E9766}"/>
              </a:ext>
            </a:extLst>
          </p:cNvPr>
          <p:cNvGrpSpPr/>
          <p:nvPr/>
        </p:nvGrpSpPr>
        <p:grpSpPr>
          <a:xfrm>
            <a:off x="1668236" y="91306"/>
            <a:ext cx="9710964" cy="6373071"/>
            <a:chOff x="1240518" y="205586"/>
            <a:chExt cx="9710964" cy="637307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129C7B3-3299-43AA-812C-08E31A724E4F}"/>
                </a:ext>
              </a:extLst>
            </p:cNvPr>
            <p:cNvGrpSpPr/>
            <p:nvPr/>
          </p:nvGrpSpPr>
          <p:grpSpPr>
            <a:xfrm>
              <a:off x="1397140" y="958191"/>
              <a:ext cx="9554342" cy="2338039"/>
              <a:chOff x="171853" y="1409700"/>
              <a:chExt cx="10483447" cy="256540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B0ACDFC-EE93-40F9-849A-C471CA56EA27}"/>
                  </a:ext>
                </a:extLst>
              </p:cNvPr>
              <p:cNvSpPr/>
              <p:nvPr/>
            </p:nvSpPr>
            <p:spPr>
              <a:xfrm>
                <a:off x="171853" y="1409700"/>
                <a:ext cx="9212036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9CCCA53C-CA2E-458A-919C-0B917765FA1F}"/>
                  </a:ext>
                </a:extLst>
              </p:cNvPr>
              <p:cNvSpPr/>
              <p:nvPr/>
            </p:nvSpPr>
            <p:spPr>
              <a:xfrm rot="5400000">
                <a:off x="8089900" y="1409700"/>
                <a:ext cx="2565400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B5F0F0F-6D15-435F-9770-5DE1A7375DB9}"/>
                </a:ext>
              </a:extLst>
            </p:cNvPr>
            <p:cNvSpPr/>
            <p:nvPr/>
          </p:nvSpPr>
          <p:spPr>
            <a:xfrm>
              <a:off x="2409538" y="2902699"/>
              <a:ext cx="7372925" cy="393531"/>
            </a:xfrm>
            <a:prstGeom prst="rect">
              <a:avLst/>
            </a:prstGeom>
            <a:solidFill>
              <a:srgbClr val="8E5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282F5DE-6B34-456E-AC4C-EEEB3D6DB9AE}"/>
                </a:ext>
              </a:extLst>
            </p:cNvPr>
            <p:cNvGrpSpPr/>
            <p:nvPr/>
          </p:nvGrpSpPr>
          <p:grpSpPr>
            <a:xfrm rot="10800000">
              <a:off x="1240518" y="2902699"/>
              <a:ext cx="9408833" cy="2338040"/>
              <a:chOff x="331511" y="1409700"/>
              <a:chExt cx="10323789" cy="256540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A69E0D2-AE26-40DA-8100-09EF8FDF41AD}"/>
                  </a:ext>
                </a:extLst>
              </p:cNvPr>
              <p:cNvSpPr/>
              <p:nvPr/>
            </p:nvSpPr>
            <p:spPr>
              <a:xfrm>
                <a:off x="331511" y="1409700"/>
                <a:ext cx="9052379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Block Arc 11">
                <a:extLst>
                  <a:ext uri="{FF2B5EF4-FFF2-40B4-BE49-F238E27FC236}">
                    <a16:creationId xmlns:a16="http://schemas.microsoft.com/office/drawing/2014/main" id="{30997804-51FC-4A48-A5C6-7FC79399B31E}"/>
                  </a:ext>
                </a:extLst>
              </p:cNvPr>
              <p:cNvSpPr/>
              <p:nvPr/>
            </p:nvSpPr>
            <p:spPr>
              <a:xfrm rot="5400000">
                <a:off x="8089899" y="1409702"/>
                <a:ext cx="2565402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10B23F-9690-4C32-A9C0-39EACD24A0F0}"/>
                </a:ext>
              </a:extLst>
            </p:cNvPr>
            <p:cNvSpPr/>
            <p:nvPr/>
          </p:nvSpPr>
          <p:spPr>
            <a:xfrm>
              <a:off x="1394201" y="1125562"/>
              <a:ext cx="9394810" cy="3953335"/>
            </a:xfrm>
            <a:custGeom>
              <a:avLst/>
              <a:gdLst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265654"/>
                <a:gd name="connsiteY0" fmla="*/ 0 h 4334933"/>
                <a:gd name="connsiteX1" fmla="*/ 9110133 w 10265654"/>
                <a:gd name="connsiteY1" fmla="*/ 33867 h 4334933"/>
                <a:gd name="connsiteX2" fmla="*/ 9121422 w 10265654"/>
                <a:gd name="connsiteY2" fmla="*/ 2144889 h 4334933"/>
                <a:gd name="connsiteX3" fmla="*/ 1106311 w 10265654"/>
                <a:gd name="connsiteY3" fmla="*/ 2178755 h 4334933"/>
                <a:gd name="connsiteX4" fmla="*/ 1038578 w 10265654"/>
                <a:gd name="connsiteY4" fmla="*/ 4334933 h 4334933"/>
                <a:gd name="connsiteX5" fmla="*/ 10160000 w 10265654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67186"/>
                <a:gd name="connsiteY0" fmla="*/ 0 h 4334933"/>
                <a:gd name="connsiteX1" fmla="*/ 9110133 w 10267186"/>
                <a:gd name="connsiteY1" fmla="*/ 33867 h 4334933"/>
                <a:gd name="connsiteX2" fmla="*/ 9121422 w 10267186"/>
                <a:gd name="connsiteY2" fmla="*/ 2144889 h 4334933"/>
                <a:gd name="connsiteX3" fmla="*/ 1106311 w 10267186"/>
                <a:gd name="connsiteY3" fmla="*/ 2178755 h 4334933"/>
                <a:gd name="connsiteX4" fmla="*/ 1038578 w 10267186"/>
                <a:gd name="connsiteY4" fmla="*/ 4334933 h 4334933"/>
                <a:gd name="connsiteX5" fmla="*/ 10160000 w 10267186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6758"/>
                <a:gd name="connsiteX1" fmla="*/ 9110133 w 10308402"/>
                <a:gd name="connsiteY1" fmla="*/ 33867 h 4336758"/>
                <a:gd name="connsiteX2" fmla="*/ 9121422 w 10308402"/>
                <a:gd name="connsiteY2" fmla="*/ 2144889 h 4336758"/>
                <a:gd name="connsiteX3" fmla="*/ 1106311 w 10308402"/>
                <a:gd name="connsiteY3" fmla="*/ 2178755 h 4336758"/>
                <a:gd name="connsiteX4" fmla="*/ 1038578 w 10308402"/>
                <a:gd name="connsiteY4" fmla="*/ 4334933 h 4336758"/>
                <a:gd name="connsiteX5" fmla="*/ 10160000 w 10308402"/>
                <a:gd name="connsiteY5" fmla="*/ 4312355 h 4336758"/>
                <a:gd name="connsiteX0" fmla="*/ 0 w 10308402"/>
                <a:gd name="connsiteY0" fmla="*/ 0 h 4341501"/>
                <a:gd name="connsiteX1" fmla="*/ 9110133 w 10308402"/>
                <a:gd name="connsiteY1" fmla="*/ 33867 h 4341501"/>
                <a:gd name="connsiteX2" fmla="*/ 9121422 w 10308402"/>
                <a:gd name="connsiteY2" fmla="*/ 2144889 h 4341501"/>
                <a:gd name="connsiteX3" fmla="*/ 1106311 w 10308402"/>
                <a:gd name="connsiteY3" fmla="*/ 2178755 h 4341501"/>
                <a:gd name="connsiteX4" fmla="*/ 1038578 w 10308402"/>
                <a:gd name="connsiteY4" fmla="*/ 4334933 h 4341501"/>
                <a:gd name="connsiteX5" fmla="*/ 10160000 w 10308402"/>
                <a:gd name="connsiteY5" fmla="*/ 4312355 h 4341501"/>
                <a:gd name="connsiteX0" fmla="*/ 9421 w 10317823"/>
                <a:gd name="connsiteY0" fmla="*/ 0 h 4338038"/>
                <a:gd name="connsiteX1" fmla="*/ 9119554 w 10317823"/>
                <a:gd name="connsiteY1" fmla="*/ 33867 h 4338038"/>
                <a:gd name="connsiteX2" fmla="*/ 9130843 w 10317823"/>
                <a:gd name="connsiteY2" fmla="*/ 2144889 h 4338038"/>
                <a:gd name="connsiteX3" fmla="*/ 1115732 w 10317823"/>
                <a:gd name="connsiteY3" fmla="*/ 2178755 h 4338038"/>
                <a:gd name="connsiteX4" fmla="*/ 1047999 w 10317823"/>
                <a:gd name="connsiteY4" fmla="*/ 4334933 h 4338038"/>
                <a:gd name="connsiteX5" fmla="*/ 10169421 w 10317823"/>
                <a:gd name="connsiteY5" fmla="*/ 4312355 h 4338038"/>
                <a:gd name="connsiteX0" fmla="*/ 16687 w 10325089"/>
                <a:gd name="connsiteY0" fmla="*/ 0 h 4338038"/>
                <a:gd name="connsiteX1" fmla="*/ 9126820 w 10325089"/>
                <a:gd name="connsiteY1" fmla="*/ 33867 h 4338038"/>
                <a:gd name="connsiteX2" fmla="*/ 9138109 w 10325089"/>
                <a:gd name="connsiteY2" fmla="*/ 2144889 h 4338038"/>
                <a:gd name="connsiteX3" fmla="*/ 1122998 w 10325089"/>
                <a:gd name="connsiteY3" fmla="*/ 2178755 h 4338038"/>
                <a:gd name="connsiteX4" fmla="*/ 1055265 w 10325089"/>
                <a:gd name="connsiteY4" fmla="*/ 4334933 h 4338038"/>
                <a:gd name="connsiteX5" fmla="*/ 10176687 w 10325089"/>
                <a:gd name="connsiteY5" fmla="*/ 4312355 h 4338038"/>
                <a:gd name="connsiteX0" fmla="*/ 0 w 10308402"/>
                <a:gd name="connsiteY0" fmla="*/ 0 h 4347372"/>
                <a:gd name="connsiteX1" fmla="*/ 9110133 w 10308402"/>
                <a:gd name="connsiteY1" fmla="*/ 33867 h 4347372"/>
                <a:gd name="connsiteX2" fmla="*/ 9121422 w 10308402"/>
                <a:gd name="connsiteY2" fmla="*/ 2144889 h 4347372"/>
                <a:gd name="connsiteX3" fmla="*/ 1106311 w 10308402"/>
                <a:gd name="connsiteY3" fmla="*/ 2178755 h 4347372"/>
                <a:gd name="connsiteX4" fmla="*/ 1038578 w 10308402"/>
                <a:gd name="connsiteY4" fmla="*/ 4334933 h 4347372"/>
                <a:gd name="connsiteX5" fmla="*/ 10160000 w 10308402"/>
                <a:gd name="connsiteY5" fmla="*/ 4312355 h 4347372"/>
                <a:gd name="connsiteX0" fmla="*/ 0 w 10308402"/>
                <a:gd name="connsiteY0" fmla="*/ 0 h 4342543"/>
                <a:gd name="connsiteX1" fmla="*/ 9110133 w 10308402"/>
                <a:gd name="connsiteY1" fmla="*/ 33867 h 4342543"/>
                <a:gd name="connsiteX2" fmla="*/ 9121422 w 10308402"/>
                <a:gd name="connsiteY2" fmla="*/ 2144889 h 4342543"/>
                <a:gd name="connsiteX3" fmla="*/ 1106311 w 10308402"/>
                <a:gd name="connsiteY3" fmla="*/ 2178755 h 4342543"/>
                <a:gd name="connsiteX4" fmla="*/ 1038578 w 10308402"/>
                <a:gd name="connsiteY4" fmla="*/ 4334933 h 4342543"/>
                <a:gd name="connsiteX5" fmla="*/ 10160000 w 10308402"/>
                <a:gd name="connsiteY5" fmla="*/ 4312355 h 4342543"/>
                <a:gd name="connsiteX0" fmla="*/ 0 w 10308402"/>
                <a:gd name="connsiteY0" fmla="*/ 0 h 4343654"/>
                <a:gd name="connsiteX1" fmla="*/ 9110133 w 10308402"/>
                <a:gd name="connsiteY1" fmla="*/ 33867 h 4343654"/>
                <a:gd name="connsiteX2" fmla="*/ 9121422 w 10308402"/>
                <a:gd name="connsiteY2" fmla="*/ 2144889 h 4343654"/>
                <a:gd name="connsiteX3" fmla="*/ 1106311 w 10308402"/>
                <a:gd name="connsiteY3" fmla="*/ 2178755 h 4343654"/>
                <a:gd name="connsiteX4" fmla="*/ 1038578 w 10308402"/>
                <a:gd name="connsiteY4" fmla="*/ 4334933 h 4343654"/>
                <a:gd name="connsiteX5" fmla="*/ 10160000 w 10308402"/>
                <a:gd name="connsiteY5" fmla="*/ 4312355 h 4343654"/>
                <a:gd name="connsiteX0" fmla="*/ 0 w 10308402"/>
                <a:gd name="connsiteY0" fmla="*/ 0 h 4340527"/>
                <a:gd name="connsiteX1" fmla="*/ 9110133 w 10308402"/>
                <a:gd name="connsiteY1" fmla="*/ 33867 h 4340527"/>
                <a:gd name="connsiteX2" fmla="*/ 9121422 w 10308402"/>
                <a:gd name="connsiteY2" fmla="*/ 2144889 h 4340527"/>
                <a:gd name="connsiteX3" fmla="*/ 1106311 w 10308402"/>
                <a:gd name="connsiteY3" fmla="*/ 2178755 h 4340527"/>
                <a:gd name="connsiteX4" fmla="*/ 1038578 w 10308402"/>
                <a:gd name="connsiteY4" fmla="*/ 4334933 h 4340527"/>
                <a:gd name="connsiteX5" fmla="*/ 10160000 w 10308402"/>
                <a:gd name="connsiteY5" fmla="*/ 4312355 h 4340527"/>
                <a:gd name="connsiteX0" fmla="*/ 23998 w 10332400"/>
                <a:gd name="connsiteY0" fmla="*/ 0 h 4341501"/>
                <a:gd name="connsiteX1" fmla="*/ 9134131 w 10332400"/>
                <a:gd name="connsiteY1" fmla="*/ 33867 h 4341501"/>
                <a:gd name="connsiteX2" fmla="*/ 9145420 w 10332400"/>
                <a:gd name="connsiteY2" fmla="*/ 2144889 h 4341501"/>
                <a:gd name="connsiteX3" fmla="*/ 1130309 w 10332400"/>
                <a:gd name="connsiteY3" fmla="*/ 2178755 h 4341501"/>
                <a:gd name="connsiteX4" fmla="*/ 1062576 w 10332400"/>
                <a:gd name="connsiteY4" fmla="*/ 4334933 h 4341501"/>
                <a:gd name="connsiteX5" fmla="*/ 10183998 w 10332400"/>
                <a:gd name="connsiteY5" fmla="*/ 4312355 h 4341501"/>
                <a:gd name="connsiteX0" fmla="*/ 0 w 10308402"/>
                <a:gd name="connsiteY0" fmla="*/ 0 h 4341534"/>
                <a:gd name="connsiteX1" fmla="*/ 9110133 w 10308402"/>
                <a:gd name="connsiteY1" fmla="*/ 33867 h 4341534"/>
                <a:gd name="connsiteX2" fmla="*/ 9121422 w 10308402"/>
                <a:gd name="connsiteY2" fmla="*/ 2144889 h 4341534"/>
                <a:gd name="connsiteX3" fmla="*/ 1106311 w 10308402"/>
                <a:gd name="connsiteY3" fmla="*/ 2178755 h 4341534"/>
                <a:gd name="connsiteX4" fmla="*/ 1038578 w 10308402"/>
                <a:gd name="connsiteY4" fmla="*/ 4334933 h 4341534"/>
                <a:gd name="connsiteX5" fmla="*/ 10160000 w 10308402"/>
                <a:gd name="connsiteY5" fmla="*/ 4312355 h 4341534"/>
                <a:gd name="connsiteX0" fmla="*/ 0 w 10308402"/>
                <a:gd name="connsiteY0" fmla="*/ 0 h 4341468"/>
                <a:gd name="connsiteX1" fmla="*/ 9110133 w 10308402"/>
                <a:gd name="connsiteY1" fmla="*/ 33867 h 4341468"/>
                <a:gd name="connsiteX2" fmla="*/ 9121422 w 10308402"/>
                <a:gd name="connsiteY2" fmla="*/ 2144889 h 4341468"/>
                <a:gd name="connsiteX3" fmla="*/ 1106311 w 10308402"/>
                <a:gd name="connsiteY3" fmla="*/ 2178755 h 4341468"/>
                <a:gd name="connsiteX4" fmla="*/ 1038578 w 10308402"/>
                <a:gd name="connsiteY4" fmla="*/ 4334933 h 4341468"/>
                <a:gd name="connsiteX5" fmla="*/ 10160000 w 10308402"/>
                <a:gd name="connsiteY5" fmla="*/ 4312355 h 4341468"/>
                <a:gd name="connsiteX0" fmla="*/ 0 w 10308402"/>
                <a:gd name="connsiteY0" fmla="*/ 0 h 4337674"/>
                <a:gd name="connsiteX1" fmla="*/ 9110133 w 10308402"/>
                <a:gd name="connsiteY1" fmla="*/ 33867 h 4337674"/>
                <a:gd name="connsiteX2" fmla="*/ 9121422 w 10308402"/>
                <a:gd name="connsiteY2" fmla="*/ 2144889 h 4337674"/>
                <a:gd name="connsiteX3" fmla="*/ 1106311 w 10308402"/>
                <a:gd name="connsiteY3" fmla="*/ 2178755 h 4337674"/>
                <a:gd name="connsiteX4" fmla="*/ 1038578 w 10308402"/>
                <a:gd name="connsiteY4" fmla="*/ 4334933 h 4337674"/>
                <a:gd name="connsiteX5" fmla="*/ 10160000 w 10308402"/>
                <a:gd name="connsiteY5" fmla="*/ 4312355 h 4337674"/>
                <a:gd name="connsiteX0" fmla="*/ 0 w 10308402"/>
                <a:gd name="connsiteY0" fmla="*/ 0 h 4337658"/>
                <a:gd name="connsiteX1" fmla="*/ 9110133 w 10308402"/>
                <a:gd name="connsiteY1" fmla="*/ 33867 h 4337658"/>
                <a:gd name="connsiteX2" fmla="*/ 9121422 w 10308402"/>
                <a:gd name="connsiteY2" fmla="*/ 2144889 h 4337658"/>
                <a:gd name="connsiteX3" fmla="*/ 1106311 w 10308402"/>
                <a:gd name="connsiteY3" fmla="*/ 2178755 h 4337658"/>
                <a:gd name="connsiteX4" fmla="*/ 1038578 w 10308402"/>
                <a:gd name="connsiteY4" fmla="*/ 4334933 h 4337658"/>
                <a:gd name="connsiteX5" fmla="*/ 10160000 w 10308402"/>
                <a:gd name="connsiteY5" fmla="*/ 4312355 h 4337658"/>
                <a:gd name="connsiteX0" fmla="*/ 0 w 10308402"/>
                <a:gd name="connsiteY0" fmla="*/ 0 h 4337774"/>
                <a:gd name="connsiteX1" fmla="*/ 9110133 w 10308402"/>
                <a:gd name="connsiteY1" fmla="*/ 33867 h 4337774"/>
                <a:gd name="connsiteX2" fmla="*/ 9121422 w 10308402"/>
                <a:gd name="connsiteY2" fmla="*/ 2144889 h 4337774"/>
                <a:gd name="connsiteX3" fmla="*/ 1106311 w 10308402"/>
                <a:gd name="connsiteY3" fmla="*/ 2178755 h 4337774"/>
                <a:gd name="connsiteX4" fmla="*/ 1038578 w 10308402"/>
                <a:gd name="connsiteY4" fmla="*/ 4334933 h 4337774"/>
                <a:gd name="connsiteX5" fmla="*/ 10160000 w 10308402"/>
                <a:gd name="connsiteY5" fmla="*/ 4312355 h 43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08402" h="4337774">
                  <a:moveTo>
                    <a:pt x="0" y="0"/>
                  </a:moveTo>
                  <a:lnTo>
                    <a:pt x="9110133" y="33867"/>
                  </a:lnTo>
                  <a:cubicBezTo>
                    <a:pt x="11010429" y="173096"/>
                    <a:pt x="10370725" y="2141126"/>
                    <a:pt x="9121422" y="2144889"/>
                  </a:cubicBezTo>
                  <a:lnTo>
                    <a:pt x="1106311" y="2178755"/>
                  </a:lnTo>
                  <a:cubicBezTo>
                    <a:pt x="-654756" y="2420525"/>
                    <a:pt x="46567" y="4423363"/>
                    <a:pt x="1038578" y="4334933"/>
                  </a:cubicBezTo>
                  <a:lnTo>
                    <a:pt x="10160000" y="4312355"/>
                  </a:lnTo>
                </a:path>
              </a:pathLst>
            </a:custGeom>
            <a:noFill/>
            <a:ln w="476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60CF86-1245-4AE5-9903-D5DAA9CF16D7}"/>
                </a:ext>
              </a:extLst>
            </p:cNvPr>
            <p:cNvCxnSpPr/>
            <p:nvPr/>
          </p:nvCxnSpPr>
          <p:spPr>
            <a:xfrm>
              <a:off x="2797426" y="1335807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ECE535-9830-45C5-9B42-7881DB470219}"/>
                </a:ext>
              </a:extLst>
            </p:cNvPr>
            <p:cNvSpPr/>
            <p:nvPr/>
          </p:nvSpPr>
          <p:spPr>
            <a:xfrm>
              <a:off x="2011873" y="1610646"/>
              <a:ext cx="1571106" cy="393531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C864FA-B2F6-4E76-ABE2-9780691FAE90}"/>
                </a:ext>
              </a:extLst>
            </p:cNvPr>
            <p:cNvSpPr/>
            <p:nvPr/>
          </p:nvSpPr>
          <p:spPr>
            <a:xfrm>
              <a:off x="2147414" y="205586"/>
              <a:ext cx="1300023" cy="1104026"/>
            </a:xfrm>
            <a:prstGeom prst="ellipse">
              <a:avLst/>
            </a:prstGeom>
            <a:solidFill>
              <a:srgbClr val="9E72FB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D5623D5-F184-454D-9EB9-A2A974D42B63}"/>
                </a:ext>
              </a:extLst>
            </p:cNvPr>
            <p:cNvSpPr/>
            <p:nvPr/>
          </p:nvSpPr>
          <p:spPr>
            <a:xfrm>
              <a:off x="2011873" y="2115992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Target travelers and Waiting area M</a:t>
              </a:r>
              <a:r>
                <a:rPr lang="en-US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eeters</a:t>
              </a: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&amp; Greeters.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1156BB-5E8C-4033-8300-19A7943BEAE9}"/>
                </a:ext>
              </a:extLst>
            </p:cNvPr>
            <p:cNvCxnSpPr/>
            <p:nvPr/>
          </p:nvCxnSpPr>
          <p:spPr>
            <a:xfrm>
              <a:off x="6704979" y="1335807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640047D-44FD-4057-A8FC-8EBFDF773996}"/>
                </a:ext>
              </a:extLst>
            </p:cNvPr>
            <p:cNvSpPr/>
            <p:nvPr/>
          </p:nvSpPr>
          <p:spPr>
            <a:xfrm>
              <a:off x="5919426" y="2115992"/>
              <a:ext cx="1571106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High Traffic Areas for Impactful advertising.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2817F38-41D0-433E-9803-8131B59EC34C}"/>
                </a:ext>
              </a:extLst>
            </p:cNvPr>
            <p:cNvCxnSpPr/>
            <p:nvPr/>
          </p:nvCxnSpPr>
          <p:spPr>
            <a:xfrm>
              <a:off x="8658756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BA24EB-2FA7-4581-94B6-0E94EB092E1F}"/>
                </a:ext>
              </a:extLst>
            </p:cNvPr>
            <p:cNvSpPr/>
            <p:nvPr/>
          </p:nvSpPr>
          <p:spPr>
            <a:xfrm>
              <a:off x="7836544" y="3636375"/>
              <a:ext cx="1644421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Security check Area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DF9F556-5572-448D-807A-2060311D9296}"/>
                </a:ext>
              </a:extLst>
            </p:cNvPr>
            <p:cNvSpPr/>
            <p:nvPr/>
          </p:nvSpPr>
          <p:spPr>
            <a:xfrm>
              <a:off x="7873203" y="4132793"/>
              <a:ext cx="1571106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Captive Audience for targeted advertising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5E41331-2B78-4FEE-9A81-01B39A4060E7}"/>
                </a:ext>
              </a:extLst>
            </p:cNvPr>
            <p:cNvCxnSpPr/>
            <p:nvPr/>
          </p:nvCxnSpPr>
          <p:spPr>
            <a:xfrm>
              <a:off x="4751202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7BBC9CE-B2A2-4AAB-AEC4-2DB5199A9EB3}"/>
                </a:ext>
              </a:extLst>
            </p:cNvPr>
            <p:cNvSpPr/>
            <p:nvPr/>
          </p:nvSpPr>
          <p:spPr>
            <a:xfrm>
              <a:off x="3965649" y="3627447"/>
              <a:ext cx="1571106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Retail Area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2F2E3A4-F2CB-4C4C-A845-16FE27CADBED}"/>
                </a:ext>
              </a:extLst>
            </p:cNvPr>
            <p:cNvSpPr/>
            <p:nvPr/>
          </p:nvSpPr>
          <p:spPr>
            <a:xfrm>
              <a:off x="3965649" y="4132793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Opportunities for ads in shopping &amp; Dinning Zone.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5E865C-6315-43CA-9018-AEED16F0DC11}"/>
                </a:ext>
              </a:extLst>
            </p:cNvPr>
            <p:cNvCxnSpPr/>
            <p:nvPr/>
          </p:nvCxnSpPr>
          <p:spPr>
            <a:xfrm>
              <a:off x="6877159" y="5290641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4E0A2A-6300-48BF-9381-556B9A71D1D7}"/>
                </a:ext>
              </a:extLst>
            </p:cNvPr>
            <p:cNvSpPr/>
            <p:nvPr/>
          </p:nvSpPr>
          <p:spPr>
            <a:xfrm>
              <a:off x="6091606" y="5565480"/>
              <a:ext cx="1571106" cy="393531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Boarding Gate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2037073-7B13-4362-8610-12285B34E34E}"/>
                </a:ext>
              </a:extLst>
            </p:cNvPr>
            <p:cNvSpPr/>
            <p:nvPr/>
          </p:nvSpPr>
          <p:spPr>
            <a:xfrm>
              <a:off x="6091606" y="6070826"/>
              <a:ext cx="1571106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Waiting Areas ideal for engagement.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3854EB8-2CE6-4044-A555-6FC643471E09}"/>
                </a:ext>
              </a:extLst>
            </p:cNvPr>
            <p:cNvCxnSpPr/>
            <p:nvPr/>
          </p:nvCxnSpPr>
          <p:spPr>
            <a:xfrm>
              <a:off x="3250964" y="5290641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0CA7EEF-16EF-45EF-B52D-262F7CFE647B}"/>
                </a:ext>
              </a:extLst>
            </p:cNvPr>
            <p:cNvSpPr/>
            <p:nvPr/>
          </p:nvSpPr>
          <p:spPr>
            <a:xfrm>
              <a:off x="2465410" y="5565480"/>
              <a:ext cx="1678145" cy="505346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Boarding Area/ Lounge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F0B641-2321-4358-AB0D-53DB476B30DC}"/>
                </a:ext>
              </a:extLst>
            </p:cNvPr>
            <p:cNvSpPr/>
            <p:nvPr/>
          </p:nvSpPr>
          <p:spPr>
            <a:xfrm>
              <a:off x="2465411" y="6070826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High Dwell time area for awareness-based campaign.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Shape 3677">
              <a:extLst>
                <a:ext uri="{FF2B5EF4-FFF2-40B4-BE49-F238E27FC236}">
                  <a16:creationId xmlns:a16="http://schemas.microsoft.com/office/drawing/2014/main" id="{9B5B1395-C67C-487A-84FC-14F9DE8342E3}"/>
                </a:ext>
              </a:extLst>
            </p:cNvPr>
            <p:cNvSpPr/>
            <p:nvPr/>
          </p:nvSpPr>
          <p:spPr>
            <a:xfrm>
              <a:off x="6698372" y="4836315"/>
              <a:ext cx="357573" cy="292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9600"/>
                  </a:moveTo>
                  <a:lnTo>
                    <a:pt x="17673" y="9600"/>
                  </a:lnTo>
                  <a:lnTo>
                    <a:pt x="17673" y="8400"/>
                  </a:lnTo>
                  <a:cubicBezTo>
                    <a:pt x="17673" y="7738"/>
                    <a:pt x="17233" y="7200"/>
                    <a:pt x="16691" y="7200"/>
                  </a:cubicBezTo>
                  <a:lnTo>
                    <a:pt x="14727" y="7200"/>
                  </a:lnTo>
                  <a:cubicBezTo>
                    <a:pt x="14186" y="7200"/>
                    <a:pt x="13745" y="7738"/>
                    <a:pt x="13745" y="8400"/>
                  </a:cubicBezTo>
                  <a:lnTo>
                    <a:pt x="13745" y="9600"/>
                  </a:lnTo>
                  <a:lnTo>
                    <a:pt x="7855" y="9600"/>
                  </a:lnTo>
                  <a:lnTo>
                    <a:pt x="7855" y="8400"/>
                  </a:lnTo>
                  <a:cubicBezTo>
                    <a:pt x="7855" y="7738"/>
                    <a:pt x="7414" y="7200"/>
                    <a:pt x="6873" y="7200"/>
                  </a:cubicBezTo>
                  <a:lnTo>
                    <a:pt x="4909" y="7200"/>
                  </a:lnTo>
                  <a:cubicBezTo>
                    <a:pt x="4367" y="7200"/>
                    <a:pt x="3927" y="7738"/>
                    <a:pt x="3927" y="8400"/>
                  </a:cubicBezTo>
                  <a:lnTo>
                    <a:pt x="3927" y="9600"/>
                  </a:lnTo>
                  <a:lnTo>
                    <a:pt x="982" y="9600"/>
                  </a:lnTo>
                  <a:lnTo>
                    <a:pt x="982" y="3601"/>
                  </a:lnTo>
                  <a:lnTo>
                    <a:pt x="20618" y="3601"/>
                  </a:lnTo>
                  <a:cubicBezTo>
                    <a:pt x="20618" y="3601"/>
                    <a:pt x="20618" y="9600"/>
                    <a:pt x="20618" y="9600"/>
                  </a:cubicBezTo>
                  <a:close/>
                  <a:moveTo>
                    <a:pt x="14727" y="8400"/>
                  </a:moveTo>
                  <a:lnTo>
                    <a:pt x="16691" y="8400"/>
                  </a:lnTo>
                  <a:lnTo>
                    <a:pt x="16691" y="12001"/>
                  </a:lnTo>
                  <a:lnTo>
                    <a:pt x="14727" y="12001"/>
                  </a:lnTo>
                  <a:cubicBezTo>
                    <a:pt x="14727" y="12001"/>
                    <a:pt x="14727" y="8400"/>
                    <a:pt x="14727" y="8400"/>
                  </a:cubicBezTo>
                  <a:close/>
                  <a:moveTo>
                    <a:pt x="4909" y="8400"/>
                  </a:moveTo>
                  <a:lnTo>
                    <a:pt x="6873" y="8400"/>
                  </a:lnTo>
                  <a:lnTo>
                    <a:pt x="6873" y="12001"/>
                  </a:lnTo>
                  <a:lnTo>
                    <a:pt x="4909" y="12001"/>
                  </a:lnTo>
                  <a:cubicBezTo>
                    <a:pt x="4909" y="12001"/>
                    <a:pt x="4909" y="8400"/>
                    <a:pt x="4909" y="8400"/>
                  </a:cubicBezTo>
                  <a:close/>
                  <a:moveTo>
                    <a:pt x="19636" y="20400"/>
                  </a:moveTo>
                  <a:lnTo>
                    <a:pt x="1964" y="20400"/>
                  </a:lnTo>
                  <a:lnTo>
                    <a:pt x="1964" y="10800"/>
                  </a:lnTo>
                  <a:lnTo>
                    <a:pt x="3927" y="10800"/>
                  </a:lnTo>
                  <a:lnTo>
                    <a:pt x="3927" y="12001"/>
                  </a:lnTo>
                  <a:cubicBezTo>
                    <a:pt x="3927" y="12662"/>
                    <a:pt x="4367" y="13200"/>
                    <a:pt x="4909" y="13200"/>
                  </a:cubicBezTo>
                  <a:lnTo>
                    <a:pt x="6873" y="13200"/>
                  </a:lnTo>
                  <a:cubicBezTo>
                    <a:pt x="7414" y="13200"/>
                    <a:pt x="7855" y="12662"/>
                    <a:pt x="7855" y="12001"/>
                  </a:cubicBezTo>
                  <a:lnTo>
                    <a:pt x="7855" y="10800"/>
                  </a:lnTo>
                  <a:lnTo>
                    <a:pt x="13745" y="10800"/>
                  </a:lnTo>
                  <a:lnTo>
                    <a:pt x="13745" y="12001"/>
                  </a:lnTo>
                  <a:cubicBezTo>
                    <a:pt x="13745" y="12662"/>
                    <a:pt x="14186" y="13200"/>
                    <a:pt x="14727" y="13200"/>
                  </a:cubicBezTo>
                  <a:lnTo>
                    <a:pt x="16691" y="13200"/>
                  </a:lnTo>
                  <a:cubicBezTo>
                    <a:pt x="17233" y="13200"/>
                    <a:pt x="17673" y="12662"/>
                    <a:pt x="17673" y="12001"/>
                  </a:cubicBezTo>
                  <a:lnTo>
                    <a:pt x="17673" y="10800"/>
                  </a:lnTo>
                  <a:lnTo>
                    <a:pt x="19636" y="10800"/>
                  </a:lnTo>
                  <a:cubicBezTo>
                    <a:pt x="19636" y="10800"/>
                    <a:pt x="19636" y="20400"/>
                    <a:pt x="19636" y="20400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40" y="2400"/>
                    <a:pt x="0" y="2938"/>
                    <a:pt x="0" y="3601"/>
                  </a:cubicBezTo>
                  <a:lnTo>
                    <a:pt x="0" y="9600"/>
                  </a:lnTo>
                  <a:cubicBezTo>
                    <a:pt x="0" y="10262"/>
                    <a:pt x="440" y="10800"/>
                    <a:pt x="982" y="10800"/>
                  </a:cubicBezTo>
                  <a:lnTo>
                    <a:pt x="982" y="20400"/>
                  </a:lnTo>
                  <a:cubicBezTo>
                    <a:pt x="982" y="21062"/>
                    <a:pt x="1422" y="21600"/>
                    <a:pt x="1964" y="21600"/>
                  </a:cubicBezTo>
                  <a:lnTo>
                    <a:pt x="19636" y="21600"/>
                  </a:lnTo>
                  <a:cubicBezTo>
                    <a:pt x="20178" y="21600"/>
                    <a:pt x="20618" y="21062"/>
                    <a:pt x="20618" y="20400"/>
                  </a:cubicBezTo>
                  <a:lnTo>
                    <a:pt x="20618" y="10800"/>
                  </a:lnTo>
                  <a:cubicBezTo>
                    <a:pt x="21160" y="10800"/>
                    <a:pt x="21600" y="10262"/>
                    <a:pt x="21600" y="96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446">
                <a:defRPr/>
              </a:pPr>
              <a:endParaRPr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06AD76B-5BC2-D106-D3F5-A88B17C0DB2F}"/>
              </a:ext>
            </a:extLst>
          </p:cNvPr>
          <p:cNvSpPr/>
          <p:nvPr/>
        </p:nvSpPr>
        <p:spPr>
          <a:xfrm>
            <a:off x="6347144" y="1493049"/>
            <a:ext cx="1571106" cy="393531"/>
          </a:xfrm>
          <a:prstGeom prst="rect">
            <a:avLst/>
          </a:prstGeom>
          <a:solidFill>
            <a:srgbClr val="9E72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08FC8A7-87B9-4889-4618-44E6DC760488}"/>
              </a:ext>
            </a:extLst>
          </p:cNvPr>
          <p:cNvSpPr/>
          <p:nvPr/>
        </p:nvSpPr>
        <p:spPr>
          <a:xfrm>
            <a:off x="6555685" y="116557"/>
            <a:ext cx="1154025" cy="1061608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6C31E43-D635-D56B-1B2F-AC6993D5F0B7}"/>
              </a:ext>
            </a:extLst>
          </p:cNvPr>
          <p:cNvSpPr/>
          <p:nvPr/>
        </p:nvSpPr>
        <p:spPr>
          <a:xfrm>
            <a:off x="8476161" y="2192267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A05D618-A1E4-014F-E627-9E79B50A9A70}"/>
              </a:ext>
            </a:extLst>
          </p:cNvPr>
          <p:cNvSpPr/>
          <p:nvPr/>
        </p:nvSpPr>
        <p:spPr>
          <a:xfrm>
            <a:off x="4571277" y="2185207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A3C25C7-8A21-659E-7954-683B0C14EA49}"/>
              </a:ext>
            </a:extLst>
          </p:cNvPr>
          <p:cNvSpPr/>
          <p:nvPr/>
        </p:nvSpPr>
        <p:spPr>
          <a:xfrm>
            <a:off x="3048666" y="4126479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0C106D5-E576-8079-9C58-9BDE23A33E51}"/>
              </a:ext>
            </a:extLst>
          </p:cNvPr>
          <p:cNvSpPr/>
          <p:nvPr/>
        </p:nvSpPr>
        <p:spPr>
          <a:xfrm>
            <a:off x="6694563" y="4110567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0899A5F-0FE4-FFB8-08B5-B6B70C744118}"/>
              </a:ext>
            </a:extLst>
          </p:cNvPr>
          <p:cNvGrpSpPr/>
          <p:nvPr/>
        </p:nvGrpSpPr>
        <p:grpSpPr>
          <a:xfrm>
            <a:off x="2738968" y="1431193"/>
            <a:ext cx="2739330" cy="503764"/>
            <a:chOff x="1347078" y="631012"/>
            <a:chExt cx="2739330" cy="50376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C490498-2BFA-2D9C-9F86-CAABB54A4770}"/>
                </a:ext>
              </a:extLst>
            </p:cNvPr>
            <p:cNvSpPr/>
            <p:nvPr/>
          </p:nvSpPr>
          <p:spPr>
            <a:xfrm>
              <a:off x="3114058" y="631012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F3078E3-F80F-0B9D-3727-D8436F4219EE}"/>
                </a:ext>
              </a:extLst>
            </p:cNvPr>
            <p:cNvSpPr txBox="1"/>
            <p:nvPr/>
          </p:nvSpPr>
          <p:spPr>
            <a:xfrm>
              <a:off x="1347078" y="648924"/>
              <a:ext cx="972350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b="1" dirty="0">
                  <a:solidFill>
                    <a:schemeClr val="bg2"/>
                  </a:solidFill>
                </a:rPr>
                <a:t>Drop Off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7BD6BC3-CAAA-833B-5F6C-B3B367077000}"/>
              </a:ext>
            </a:extLst>
          </p:cNvPr>
          <p:cNvGrpSpPr/>
          <p:nvPr/>
        </p:nvGrpSpPr>
        <p:grpSpPr>
          <a:xfrm>
            <a:off x="6037544" y="1471497"/>
            <a:ext cx="1750449" cy="1932324"/>
            <a:chOff x="2628046" y="188062"/>
            <a:chExt cx="1750449" cy="193232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E2A6AD1-DB1E-3C32-E462-591A221B70D0}"/>
                </a:ext>
              </a:extLst>
            </p:cNvPr>
            <p:cNvSpPr/>
            <p:nvPr/>
          </p:nvSpPr>
          <p:spPr>
            <a:xfrm>
              <a:off x="2628046" y="1634534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4C695F-51E0-B7A9-1625-AEFBBE592640}"/>
                </a:ext>
              </a:extLst>
            </p:cNvPr>
            <p:cNvSpPr txBox="1"/>
            <p:nvPr/>
          </p:nvSpPr>
          <p:spPr>
            <a:xfrm>
              <a:off x="3109827" y="188062"/>
              <a:ext cx="1268668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Check In Area</a:t>
              </a:r>
            </a:p>
          </p:txBody>
        </p:sp>
      </p:grpSp>
      <p:sp>
        <p:nvSpPr>
          <p:cNvPr id="43" name="Google Shape;236;p21">
            <a:extLst>
              <a:ext uri="{FF2B5EF4-FFF2-40B4-BE49-F238E27FC236}">
                <a16:creationId xmlns:a16="http://schemas.microsoft.com/office/drawing/2014/main" id="{AB6E8F54-3782-CDD9-9A86-6B1C8E48ACBC}"/>
              </a:ext>
            </a:extLst>
          </p:cNvPr>
          <p:cNvSpPr/>
          <p:nvPr/>
        </p:nvSpPr>
        <p:spPr>
          <a:xfrm rot="16200000">
            <a:off x="-2674515" y="2679970"/>
            <a:ext cx="6420745" cy="1071715"/>
          </a:xfrm>
          <a:custGeom>
            <a:avLst/>
            <a:gdLst/>
            <a:ahLst/>
            <a:cxnLst/>
            <a:rect l="l" t="t" r="r" b="b"/>
            <a:pathLst>
              <a:path w="1427135" h="172697" extrusionOk="0">
                <a:moveTo>
                  <a:pt x="72455" y="0"/>
                </a:moveTo>
                <a:lnTo>
                  <a:pt x="1354680" y="0"/>
                </a:lnTo>
                <a:cubicBezTo>
                  <a:pt x="1394696" y="0"/>
                  <a:pt x="1427135" y="32439"/>
                  <a:pt x="1427135" y="72455"/>
                </a:cubicBezTo>
                <a:lnTo>
                  <a:pt x="1427135" y="100242"/>
                </a:lnTo>
                <a:cubicBezTo>
                  <a:pt x="1427135" y="140258"/>
                  <a:pt x="1394696" y="172697"/>
                  <a:pt x="1354680" y="172697"/>
                </a:cubicBezTo>
                <a:lnTo>
                  <a:pt x="72455" y="172697"/>
                </a:lnTo>
                <a:cubicBezTo>
                  <a:pt x="32439" y="172697"/>
                  <a:pt x="0" y="140258"/>
                  <a:pt x="0" y="100242"/>
                </a:cubicBezTo>
                <a:lnTo>
                  <a:pt x="0" y="72455"/>
                </a:lnTo>
                <a:cubicBezTo>
                  <a:pt x="0" y="32439"/>
                  <a:pt x="32439" y="0"/>
                  <a:pt x="72455" y="0"/>
                </a:cubicBezTo>
                <a:close/>
              </a:path>
            </a:pathLst>
          </a:custGeom>
          <a:solidFill>
            <a:srgbClr val="8E56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60">
              <a:lnSpc>
                <a:spcPct val="120000"/>
              </a:lnSpc>
              <a:buClr>
                <a:srgbClr val="000000"/>
              </a:buClr>
            </a:pPr>
            <a:r>
              <a:rPr lang="en-US" sz="3200" b="1" kern="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AIRPORT LAYOUT DEPARTURE</a:t>
            </a:r>
            <a:endParaRPr lang="en-US" sz="500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9" name="Picture 48" descr="A group of people with bags&#10;&#10;Description automatically generated">
            <a:extLst>
              <a:ext uri="{FF2B5EF4-FFF2-40B4-BE49-F238E27FC236}">
                <a16:creationId xmlns:a16="http://schemas.microsoft.com/office/drawing/2014/main" id="{403E1766-DB38-C0AF-2016-8BCDDDDB18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333" y="5766902"/>
            <a:ext cx="2232133" cy="811698"/>
          </a:xfrm>
          <a:prstGeom prst="rect">
            <a:avLst/>
          </a:prstGeom>
        </p:spPr>
      </p:pic>
      <p:pic>
        <p:nvPicPr>
          <p:cNvPr id="55" name="Picture 2" descr="Max hug time three minutes, Says Dunedin's airport of New Zealand, Goes  Viral !">
            <a:extLst>
              <a:ext uri="{FF2B5EF4-FFF2-40B4-BE49-F238E27FC236}">
                <a16:creationId xmlns:a16="http://schemas.microsoft.com/office/drawing/2014/main" id="{7187CF33-5A23-1C4E-6D93-C45E73C5F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082" y="76200"/>
            <a:ext cx="1202268" cy="1110077"/>
          </a:xfrm>
          <a:prstGeom prst="ellipse">
            <a:avLst/>
          </a:prstGeom>
          <a:ln>
            <a:solidFill>
              <a:schemeClr val="bg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irport Check-In Area Composition | Free Vector">
            <a:extLst>
              <a:ext uri="{FF2B5EF4-FFF2-40B4-BE49-F238E27FC236}">
                <a16:creationId xmlns:a16="http://schemas.microsoft.com/office/drawing/2014/main" id="{6736ADA8-6CA2-7A0E-7AA9-B92606EDF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58" y="107518"/>
            <a:ext cx="1420673" cy="10402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Arrow: Right 56">
            <a:extLst>
              <a:ext uri="{FF2B5EF4-FFF2-40B4-BE49-F238E27FC236}">
                <a16:creationId xmlns:a16="http://schemas.microsoft.com/office/drawing/2014/main" id="{54ACC26B-4F65-0057-FD53-293664689A70}"/>
              </a:ext>
            </a:extLst>
          </p:cNvPr>
          <p:cNvSpPr/>
          <p:nvPr/>
        </p:nvSpPr>
        <p:spPr>
          <a:xfrm>
            <a:off x="4727978" y="902979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83F77B08-951D-2E4A-ADF7-2D84D8213DFC}"/>
              </a:ext>
            </a:extLst>
          </p:cNvPr>
          <p:cNvSpPr/>
          <p:nvPr/>
        </p:nvSpPr>
        <p:spPr>
          <a:xfrm>
            <a:off x="8639345" y="884638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9B9319A4-74FB-F631-5EA1-E1047B136A52}"/>
              </a:ext>
            </a:extLst>
          </p:cNvPr>
          <p:cNvSpPr/>
          <p:nvPr/>
        </p:nvSpPr>
        <p:spPr>
          <a:xfrm rot="10800000">
            <a:off x="6717201" y="2847555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BF53A31B-E763-47E5-864F-4D387D5D9F9C}"/>
              </a:ext>
            </a:extLst>
          </p:cNvPr>
          <p:cNvSpPr/>
          <p:nvPr/>
        </p:nvSpPr>
        <p:spPr>
          <a:xfrm rot="10800000">
            <a:off x="2751003" y="2863371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28E6FF27-3BE1-02B0-9B42-B04102D3BEBC}"/>
              </a:ext>
            </a:extLst>
          </p:cNvPr>
          <p:cNvSpPr/>
          <p:nvPr/>
        </p:nvSpPr>
        <p:spPr>
          <a:xfrm>
            <a:off x="5199531" y="4811504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8" name="Picture 4" descr="180+ Airport Security Check Woman Stock Illustrations, Royalty-Free Vector  Graphics &amp; Clip Art - iStock">
            <a:extLst>
              <a:ext uri="{FF2B5EF4-FFF2-40B4-BE49-F238E27FC236}">
                <a16:creationId xmlns:a16="http://schemas.microsoft.com/office/drawing/2014/main" id="{8860C6BA-F735-EBF8-3F2D-6E42793A9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243" y="2217815"/>
            <a:ext cx="1450048" cy="919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ouds hails impact of upgraded offer at Port Moresby Airport : Moodie  Davitt Report">
            <a:extLst>
              <a:ext uri="{FF2B5EF4-FFF2-40B4-BE49-F238E27FC236}">
                <a16:creationId xmlns:a16="http://schemas.microsoft.com/office/drawing/2014/main" id="{972E7D49-6DE4-6B5B-6D67-32B55553A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010" y="2199217"/>
            <a:ext cx="1400976" cy="10875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eparture Lounge Airport: Over 6,146 Royalty-Free Licensable Stock  Illustrations &amp; Drawings | Shutterstock">
            <a:extLst>
              <a:ext uri="{FF2B5EF4-FFF2-40B4-BE49-F238E27FC236}">
                <a16:creationId xmlns:a16="http://schemas.microsoft.com/office/drawing/2014/main" id="{7C246266-135A-B5E0-5FB4-7EEE8C45E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94" y="4169453"/>
            <a:ext cx="1443528" cy="9623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oarding gate entrance with ground crew | Free Vector">
            <a:extLst>
              <a:ext uri="{FF2B5EF4-FFF2-40B4-BE49-F238E27FC236}">
                <a16:creationId xmlns:a16="http://schemas.microsoft.com/office/drawing/2014/main" id="{E2C5DD7C-CE03-4259-FD35-29CD9D72B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390" y="4146425"/>
            <a:ext cx="1126041" cy="96235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Group 3">
            <a:extLst>
              <a:ext uri="{FF2B5EF4-FFF2-40B4-BE49-F238E27FC236}">
                <a16:creationId xmlns:a16="http://schemas.microsoft.com/office/drawing/2014/main" id="{E2FAA865-F145-F90A-A5BE-E5C111845F84}"/>
              </a:ext>
            </a:extLst>
          </p:cNvPr>
          <p:cNvGrpSpPr/>
          <p:nvPr/>
        </p:nvGrpSpPr>
        <p:grpSpPr>
          <a:xfrm>
            <a:off x="0" y="6460911"/>
            <a:ext cx="12192000" cy="441319"/>
            <a:chOff x="0" y="0"/>
            <a:chExt cx="4816593" cy="251551"/>
          </a:xfrm>
        </p:grpSpPr>
        <p:sp>
          <p:nvSpPr>
            <p:cNvPr id="1024" name="Freeform 4">
              <a:extLst>
                <a:ext uri="{FF2B5EF4-FFF2-40B4-BE49-F238E27FC236}">
                  <a16:creationId xmlns:a16="http://schemas.microsoft.com/office/drawing/2014/main" id="{85684501-D3F3-734C-D03C-AC154A9BF37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1025" name="TextBox 5">
              <a:extLst>
                <a:ext uri="{FF2B5EF4-FFF2-40B4-BE49-F238E27FC236}">
                  <a16:creationId xmlns:a16="http://schemas.microsoft.com/office/drawing/2014/main" id="{2BEBB9F6-3233-B3C8-4E96-5F57F493371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1027" name="Freeform 6">
            <a:extLst>
              <a:ext uri="{FF2B5EF4-FFF2-40B4-BE49-F238E27FC236}">
                <a16:creationId xmlns:a16="http://schemas.microsoft.com/office/drawing/2014/main" id="{312422F2-002B-17AE-FF14-61AAAD2444CD}"/>
              </a:ext>
            </a:extLst>
          </p:cNvPr>
          <p:cNvSpPr/>
          <p:nvPr/>
        </p:nvSpPr>
        <p:spPr>
          <a:xfrm>
            <a:off x="203200" y="6477000"/>
            <a:ext cx="790141" cy="371689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29" name="TextBox 7">
            <a:extLst>
              <a:ext uri="{FF2B5EF4-FFF2-40B4-BE49-F238E27FC236}">
                <a16:creationId xmlns:a16="http://schemas.microsoft.com/office/drawing/2014/main" id="{67679925-63B2-3276-8337-EA0D142CBF36}"/>
              </a:ext>
            </a:extLst>
          </p:cNvPr>
          <p:cNvSpPr txBox="1"/>
          <p:nvPr/>
        </p:nvSpPr>
        <p:spPr>
          <a:xfrm>
            <a:off x="9855200" y="652489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 dirty="0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</p:spTree>
    <p:extLst>
      <p:ext uri="{BB962C8B-B14F-4D97-AF65-F5344CB8AC3E}">
        <p14:creationId xmlns:p14="http://schemas.microsoft.com/office/powerpoint/2010/main" val="61929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FEAF9-3329-681F-89BA-9038E37F1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1D098CB6-78E2-A9CF-9217-09BA0C225DC2}"/>
              </a:ext>
            </a:extLst>
          </p:cNvPr>
          <p:cNvGrpSpPr/>
          <p:nvPr/>
        </p:nvGrpSpPr>
        <p:grpSpPr>
          <a:xfrm>
            <a:off x="1719036" y="76200"/>
            <a:ext cx="9710964" cy="5865240"/>
            <a:chOff x="1240518" y="205586"/>
            <a:chExt cx="9710964" cy="586524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DF1E9A-12D9-5493-BC9E-072CAE86058C}"/>
                </a:ext>
              </a:extLst>
            </p:cNvPr>
            <p:cNvGrpSpPr/>
            <p:nvPr/>
          </p:nvGrpSpPr>
          <p:grpSpPr>
            <a:xfrm>
              <a:off x="1397140" y="958191"/>
              <a:ext cx="9554342" cy="2338039"/>
              <a:chOff x="171853" y="1409700"/>
              <a:chExt cx="10483447" cy="256540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3927F5E-9341-625B-3110-1E1336A48D83}"/>
                  </a:ext>
                </a:extLst>
              </p:cNvPr>
              <p:cNvSpPr/>
              <p:nvPr/>
            </p:nvSpPr>
            <p:spPr>
              <a:xfrm>
                <a:off x="171853" y="1409700"/>
                <a:ext cx="9212036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640D4BBF-5C46-C318-E46E-1D260572ABCF}"/>
                  </a:ext>
                </a:extLst>
              </p:cNvPr>
              <p:cNvSpPr/>
              <p:nvPr/>
            </p:nvSpPr>
            <p:spPr>
              <a:xfrm rot="5400000">
                <a:off x="8089900" y="1409700"/>
                <a:ext cx="2565400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45E3DF-8DF8-5AB8-4D74-84D5898D897F}"/>
                </a:ext>
              </a:extLst>
            </p:cNvPr>
            <p:cNvSpPr/>
            <p:nvPr/>
          </p:nvSpPr>
          <p:spPr>
            <a:xfrm>
              <a:off x="2409538" y="2902699"/>
              <a:ext cx="7372925" cy="393531"/>
            </a:xfrm>
            <a:prstGeom prst="rect">
              <a:avLst/>
            </a:prstGeom>
            <a:solidFill>
              <a:srgbClr val="8E5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6B6F6C4-EC48-8D3A-3115-FB2223659EA2}"/>
                </a:ext>
              </a:extLst>
            </p:cNvPr>
            <p:cNvGrpSpPr/>
            <p:nvPr/>
          </p:nvGrpSpPr>
          <p:grpSpPr>
            <a:xfrm rot="10800000">
              <a:off x="1240518" y="2902699"/>
              <a:ext cx="9408833" cy="2338040"/>
              <a:chOff x="331511" y="1409700"/>
              <a:chExt cx="10323789" cy="256540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DCE8363-9CE1-F84C-689B-0A6A06B0C505}"/>
                  </a:ext>
                </a:extLst>
              </p:cNvPr>
              <p:cNvSpPr/>
              <p:nvPr/>
            </p:nvSpPr>
            <p:spPr>
              <a:xfrm>
                <a:off x="331511" y="1409700"/>
                <a:ext cx="9052379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Block Arc 11">
                <a:extLst>
                  <a:ext uri="{FF2B5EF4-FFF2-40B4-BE49-F238E27FC236}">
                    <a16:creationId xmlns:a16="http://schemas.microsoft.com/office/drawing/2014/main" id="{F6C858E7-A86C-36E6-EECE-922ED8C5FD46}"/>
                  </a:ext>
                </a:extLst>
              </p:cNvPr>
              <p:cNvSpPr/>
              <p:nvPr/>
            </p:nvSpPr>
            <p:spPr>
              <a:xfrm rot="5400000">
                <a:off x="8089899" y="1409702"/>
                <a:ext cx="2565402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16C243B-F9D2-E6D0-C595-B78CD2A3DDAF}"/>
                </a:ext>
              </a:extLst>
            </p:cNvPr>
            <p:cNvSpPr/>
            <p:nvPr/>
          </p:nvSpPr>
          <p:spPr>
            <a:xfrm>
              <a:off x="1394201" y="1125562"/>
              <a:ext cx="9394810" cy="3953335"/>
            </a:xfrm>
            <a:custGeom>
              <a:avLst/>
              <a:gdLst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265654"/>
                <a:gd name="connsiteY0" fmla="*/ 0 h 4334933"/>
                <a:gd name="connsiteX1" fmla="*/ 9110133 w 10265654"/>
                <a:gd name="connsiteY1" fmla="*/ 33867 h 4334933"/>
                <a:gd name="connsiteX2" fmla="*/ 9121422 w 10265654"/>
                <a:gd name="connsiteY2" fmla="*/ 2144889 h 4334933"/>
                <a:gd name="connsiteX3" fmla="*/ 1106311 w 10265654"/>
                <a:gd name="connsiteY3" fmla="*/ 2178755 h 4334933"/>
                <a:gd name="connsiteX4" fmla="*/ 1038578 w 10265654"/>
                <a:gd name="connsiteY4" fmla="*/ 4334933 h 4334933"/>
                <a:gd name="connsiteX5" fmla="*/ 10160000 w 10265654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67186"/>
                <a:gd name="connsiteY0" fmla="*/ 0 h 4334933"/>
                <a:gd name="connsiteX1" fmla="*/ 9110133 w 10267186"/>
                <a:gd name="connsiteY1" fmla="*/ 33867 h 4334933"/>
                <a:gd name="connsiteX2" fmla="*/ 9121422 w 10267186"/>
                <a:gd name="connsiteY2" fmla="*/ 2144889 h 4334933"/>
                <a:gd name="connsiteX3" fmla="*/ 1106311 w 10267186"/>
                <a:gd name="connsiteY3" fmla="*/ 2178755 h 4334933"/>
                <a:gd name="connsiteX4" fmla="*/ 1038578 w 10267186"/>
                <a:gd name="connsiteY4" fmla="*/ 4334933 h 4334933"/>
                <a:gd name="connsiteX5" fmla="*/ 10160000 w 10267186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6758"/>
                <a:gd name="connsiteX1" fmla="*/ 9110133 w 10308402"/>
                <a:gd name="connsiteY1" fmla="*/ 33867 h 4336758"/>
                <a:gd name="connsiteX2" fmla="*/ 9121422 w 10308402"/>
                <a:gd name="connsiteY2" fmla="*/ 2144889 h 4336758"/>
                <a:gd name="connsiteX3" fmla="*/ 1106311 w 10308402"/>
                <a:gd name="connsiteY3" fmla="*/ 2178755 h 4336758"/>
                <a:gd name="connsiteX4" fmla="*/ 1038578 w 10308402"/>
                <a:gd name="connsiteY4" fmla="*/ 4334933 h 4336758"/>
                <a:gd name="connsiteX5" fmla="*/ 10160000 w 10308402"/>
                <a:gd name="connsiteY5" fmla="*/ 4312355 h 4336758"/>
                <a:gd name="connsiteX0" fmla="*/ 0 w 10308402"/>
                <a:gd name="connsiteY0" fmla="*/ 0 h 4341501"/>
                <a:gd name="connsiteX1" fmla="*/ 9110133 w 10308402"/>
                <a:gd name="connsiteY1" fmla="*/ 33867 h 4341501"/>
                <a:gd name="connsiteX2" fmla="*/ 9121422 w 10308402"/>
                <a:gd name="connsiteY2" fmla="*/ 2144889 h 4341501"/>
                <a:gd name="connsiteX3" fmla="*/ 1106311 w 10308402"/>
                <a:gd name="connsiteY3" fmla="*/ 2178755 h 4341501"/>
                <a:gd name="connsiteX4" fmla="*/ 1038578 w 10308402"/>
                <a:gd name="connsiteY4" fmla="*/ 4334933 h 4341501"/>
                <a:gd name="connsiteX5" fmla="*/ 10160000 w 10308402"/>
                <a:gd name="connsiteY5" fmla="*/ 4312355 h 4341501"/>
                <a:gd name="connsiteX0" fmla="*/ 9421 w 10317823"/>
                <a:gd name="connsiteY0" fmla="*/ 0 h 4338038"/>
                <a:gd name="connsiteX1" fmla="*/ 9119554 w 10317823"/>
                <a:gd name="connsiteY1" fmla="*/ 33867 h 4338038"/>
                <a:gd name="connsiteX2" fmla="*/ 9130843 w 10317823"/>
                <a:gd name="connsiteY2" fmla="*/ 2144889 h 4338038"/>
                <a:gd name="connsiteX3" fmla="*/ 1115732 w 10317823"/>
                <a:gd name="connsiteY3" fmla="*/ 2178755 h 4338038"/>
                <a:gd name="connsiteX4" fmla="*/ 1047999 w 10317823"/>
                <a:gd name="connsiteY4" fmla="*/ 4334933 h 4338038"/>
                <a:gd name="connsiteX5" fmla="*/ 10169421 w 10317823"/>
                <a:gd name="connsiteY5" fmla="*/ 4312355 h 4338038"/>
                <a:gd name="connsiteX0" fmla="*/ 16687 w 10325089"/>
                <a:gd name="connsiteY0" fmla="*/ 0 h 4338038"/>
                <a:gd name="connsiteX1" fmla="*/ 9126820 w 10325089"/>
                <a:gd name="connsiteY1" fmla="*/ 33867 h 4338038"/>
                <a:gd name="connsiteX2" fmla="*/ 9138109 w 10325089"/>
                <a:gd name="connsiteY2" fmla="*/ 2144889 h 4338038"/>
                <a:gd name="connsiteX3" fmla="*/ 1122998 w 10325089"/>
                <a:gd name="connsiteY3" fmla="*/ 2178755 h 4338038"/>
                <a:gd name="connsiteX4" fmla="*/ 1055265 w 10325089"/>
                <a:gd name="connsiteY4" fmla="*/ 4334933 h 4338038"/>
                <a:gd name="connsiteX5" fmla="*/ 10176687 w 10325089"/>
                <a:gd name="connsiteY5" fmla="*/ 4312355 h 4338038"/>
                <a:gd name="connsiteX0" fmla="*/ 0 w 10308402"/>
                <a:gd name="connsiteY0" fmla="*/ 0 h 4347372"/>
                <a:gd name="connsiteX1" fmla="*/ 9110133 w 10308402"/>
                <a:gd name="connsiteY1" fmla="*/ 33867 h 4347372"/>
                <a:gd name="connsiteX2" fmla="*/ 9121422 w 10308402"/>
                <a:gd name="connsiteY2" fmla="*/ 2144889 h 4347372"/>
                <a:gd name="connsiteX3" fmla="*/ 1106311 w 10308402"/>
                <a:gd name="connsiteY3" fmla="*/ 2178755 h 4347372"/>
                <a:gd name="connsiteX4" fmla="*/ 1038578 w 10308402"/>
                <a:gd name="connsiteY4" fmla="*/ 4334933 h 4347372"/>
                <a:gd name="connsiteX5" fmla="*/ 10160000 w 10308402"/>
                <a:gd name="connsiteY5" fmla="*/ 4312355 h 4347372"/>
                <a:gd name="connsiteX0" fmla="*/ 0 w 10308402"/>
                <a:gd name="connsiteY0" fmla="*/ 0 h 4342543"/>
                <a:gd name="connsiteX1" fmla="*/ 9110133 w 10308402"/>
                <a:gd name="connsiteY1" fmla="*/ 33867 h 4342543"/>
                <a:gd name="connsiteX2" fmla="*/ 9121422 w 10308402"/>
                <a:gd name="connsiteY2" fmla="*/ 2144889 h 4342543"/>
                <a:gd name="connsiteX3" fmla="*/ 1106311 w 10308402"/>
                <a:gd name="connsiteY3" fmla="*/ 2178755 h 4342543"/>
                <a:gd name="connsiteX4" fmla="*/ 1038578 w 10308402"/>
                <a:gd name="connsiteY4" fmla="*/ 4334933 h 4342543"/>
                <a:gd name="connsiteX5" fmla="*/ 10160000 w 10308402"/>
                <a:gd name="connsiteY5" fmla="*/ 4312355 h 4342543"/>
                <a:gd name="connsiteX0" fmla="*/ 0 w 10308402"/>
                <a:gd name="connsiteY0" fmla="*/ 0 h 4343654"/>
                <a:gd name="connsiteX1" fmla="*/ 9110133 w 10308402"/>
                <a:gd name="connsiteY1" fmla="*/ 33867 h 4343654"/>
                <a:gd name="connsiteX2" fmla="*/ 9121422 w 10308402"/>
                <a:gd name="connsiteY2" fmla="*/ 2144889 h 4343654"/>
                <a:gd name="connsiteX3" fmla="*/ 1106311 w 10308402"/>
                <a:gd name="connsiteY3" fmla="*/ 2178755 h 4343654"/>
                <a:gd name="connsiteX4" fmla="*/ 1038578 w 10308402"/>
                <a:gd name="connsiteY4" fmla="*/ 4334933 h 4343654"/>
                <a:gd name="connsiteX5" fmla="*/ 10160000 w 10308402"/>
                <a:gd name="connsiteY5" fmla="*/ 4312355 h 4343654"/>
                <a:gd name="connsiteX0" fmla="*/ 0 w 10308402"/>
                <a:gd name="connsiteY0" fmla="*/ 0 h 4340527"/>
                <a:gd name="connsiteX1" fmla="*/ 9110133 w 10308402"/>
                <a:gd name="connsiteY1" fmla="*/ 33867 h 4340527"/>
                <a:gd name="connsiteX2" fmla="*/ 9121422 w 10308402"/>
                <a:gd name="connsiteY2" fmla="*/ 2144889 h 4340527"/>
                <a:gd name="connsiteX3" fmla="*/ 1106311 w 10308402"/>
                <a:gd name="connsiteY3" fmla="*/ 2178755 h 4340527"/>
                <a:gd name="connsiteX4" fmla="*/ 1038578 w 10308402"/>
                <a:gd name="connsiteY4" fmla="*/ 4334933 h 4340527"/>
                <a:gd name="connsiteX5" fmla="*/ 10160000 w 10308402"/>
                <a:gd name="connsiteY5" fmla="*/ 4312355 h 4340527"/>
                <a:gd name="connsiteX0" fmla="*/ 23998 w 10332400"/>
                <a:gd name="connsiteY0" fmla="*/ 0 h 4341501"/>
                <a:gd name="connsiteX1" fmla="*/ 9134131 w 10332400"/>
                <a:gd name="connsiteY1" fmla="*/ 33867 h 4341501"/>
                <a:gd name="connsiteX2" fmla="*/ 9145420 w 10332400"/>
                <a:gd name="connsiteY2" fmla="*/ 2144889 h 4341501"/>
                <a:gd name="connsiteX3" fmla="*/ 1130309 w 10332400"/>
                <a:gd name="connsiteY3" fmla="*/ 2178755 h 4341501"/>
                <a:gd name="connsiteX4" fmla="*/ 1062576 w 10332400"/>
                <a:gd name="connsiteY4" fmla="*/ 4334933 h 4341501"/>
                <a:gd name="connsiteX5" fmla="*/ 10183998 w 10332400"/>
                <a:gd name="connsiteY5" fmla="*/ 4312355 h 4341501"/>
                <a:gd name="connsiteX0" fmla="*/ 0 w 10308402"/>
                <a:gd name="connsiteY0" fmla="*/ 0 h 4341534"/>
                <a:gd name="connsiteX1" fmla="*/ 9110133 w 10308402"/>
                <a:gd name="connsiteY1" fmla="*/ 33867 h 4341534"/>
                <a:gd name="connsiteX2" fmla="*/ 9121422 w 10308402"/>
                <a:gd name="connsiteY2" fmla="*/ 2144889 h 4341534"/>
                <a:gd name="connsiteX3" fmla="*/ 1106311 w 10308402"/>
                <a:gd name="connsiteY3" fmla="*/ 2178755 h 4341534"/>
                <a:gd name="connsiteX4" fmla="*/ 1038578 w 10308402"/>
                <a:gd name="connsiteY4" fmla="*/ 4334933 h 4341534"/>
                <a:gd name="connsiteX5" fmla="*/ 10160000 w 10308402"/>
                <a:gd name="connsiteY5" fmla="*/ 4312355 h 4341534"/>
                <a:gd name="connsiteX0" fmla="*/ 0 w 10308402"/>
                <a:gd name="connsiteY0" fmla="*/ 0 h 4341468"/>
                <a:gd name="connsiteX1" fmla="*/ 9110133 w 10308402"/>
                <a:gd name="connsiteY1" fmla="*/ 33867 h 4341468"/>
                <a:gd name="connsiteX2" fmla="*/ 9121422 w 10308402"/>
                <a:gd name="connsiteY2" fmla="*/ 2144889 h 4341468"/>
                <a:gd name="connsiteX3" fmla="*/ 1106311 w 10308402"/>
                <a:gd name="connsiteY3" fmla="*/ 2178755 h 4341468"/>
                <a:gd name="connsiteX4" fmla="*/ 1038578 w 10308402"/>
                <a:gd name="connsiteY4" fmla="*/ 4334933 h 4341468"/>
                <a:gd name="connsiteX5" fmla="*/ 10160000 w 10308402"/>
                <a:gd name="connsiteY5" fmla="*/ 4312355 h 4341468"/>
                <a:gd name="connsiteX0" fmla="*/ 0 w 10308402"/>
                <a:gd name="connsiteY0" fmla="*/ 0 h 4337674"/>
                <a:gd name="connsiteX1" fmla="*/ 9110133 w 10308402"/>
                <a:gd name="connsiteY1" fmla="*/ 33867 h 4337674"/>
                <a:gd name="connsiteX2" fmla="*/ 9121422 w 10308402"/>
                <a:gd name="connsiteY2" fmla="*/ 2144889 h 4337674"/>
                <a:gd name="connsiteX3" fmla="*/ 1106311 w 10308402"/>
                <a:gd name="connsiteY3" fmla="*/ 2178755 h 4337674"/>
                <a:gd name="connsiteX4" fmla="*/ 1038578 w 10308402"/>
                <a:gd name="connsiteY4" fmla="*/ 4334933 h 4337674"/>
                <a:gd name="connsiteX5" fmla="*/ 10160000 w 10308402"/>
                <a:gd name="connsiteY5" fmla="*/ 4312355 h 4337674"/>
                <a:gd name="connsiteX0" fmla="*/ 0 w 10308402"/>
                <a:gd name="connsiteY0" fmla="*/ 0 h 4337658"/>
                <a:gd name="connsiteX1" fmla="*/ 9110133 w 10308402"/>
                <a:gd name="connsiteY1" fmla="*/ 33867 h 4337658"/>
                <a:gd name="connsiteX2" fmla="*/ 9121422 w 10308402"/>
                <a:gd name="connsiteY2" fmla="*/ 2144889 h 4337658"/>
                <a:gd name="connsiteX3" fmla="*/ 1106311 w 10308402"/>
                <a:gd name="connsiteY3" fmla="*/ 2178755 h 4337658"/>
                <a:gd name="connsiteX4" fmla="*/ 1038578 w 10308402"/>
                <a:gd name="connsiteY4" fmla="*/ 4334933 h 4337658"/>
                <a:gd name="connsiteX5" fmla="*/ 10160000 w 10308402"/>
                <a:gd name="connsiteY5" fmla="*/ 4312355 h 4337658"/>
                <a:gd name="connsiteX0" fmla="*/ 0 w 10308402"/>
                <a:gd name="connsiteY0" fmla="*/ 0 h 4337774"/>
                <a:gd name="connsiteX1" fmla="*/ 9110133 w 10308402"/>
                <a:gd name="connsiteY1" fmla="*/ 33867 h 4337774"/>
                <a:gd name="connsiteX2" fmla="*/ 9121422 w 10308402"/>
                <a:gd name="connsiteY2" fmla="*/ 2144889 h 4337774"/>
                <a:gd name="connsiteX3" fmla="*/ 1106311 w 10308402"/>
                <a:gd name="connsiteY3" fmla="*/ 2178755 h 4337774"/>
                <a:gd name="connsiteX4" fmla="*/ 1038578 w 10308402"/>
                <a:gd name="connsiteY4" fmla="*/ 4334933 h 4337774"/>
                <a:gd name="connsiteX5" fmla="*/ 10160000 w 10308402"/>
                <a:gd name="connsiteY5" fmla="*/ 4312355 h 43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08402" h="4337774">
                  <a:moveTo>
                    <a:pt x="0" y="0"/>
                  </a:moveTo>
                  <a:lnTo>
                    <a:pt x="9110133" y="33867"/>
                  </a:lnTo>
                  <a:cubicBezTo>
                    <a:pt x="11010429" y="173096"/>
                    <a:pt x="10370725" y="2141126"/>
                    <a:pt x="9121422" y="2144889"/>
                  </a:cubicBezTo>
                  <a:lnTo>
                    <a:pt x="1106311" y="2178755"/>
                  </a:lnTo>
                  <a:cubicBezTo>
                    <a:pt x="-654756" y="2420525"/>
                    <a:pt x="46567" y="4423363"/>
                    <a:pt x="1038578" y="4334933"/>
                  </a:cubicBezTo>
                  <a:lnTo>
                    <a:pt x="10160000" y="4312355"/>
                  </a:lnTo>
                </a:path>
              </a:pathLst>
            </a:custGeom>
            <a:noFill/>
            <a:ln w="476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3E2220D-FCCC-2ABE-5A91-53C0878B3C5F}"/>
                </a:ext>
              </a:extLst>
            </p:cNvPr>
            <p:cNvCxnSpPr/>
            <p:nvPr/>
          </p:nvCxnSpPr>
          <p:spPr>
            <a:xfrm>
              <a:off x="2797426" y="1335807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387C2F6-EB21-CF70-DB64-042F483BC85C}"/>
                </a:ext>
              </a:extLst>
            </p:cNvPr>
            <p:cNvSpPr/>
            <p:nvPr/>
          </p:nvSpPr>
          <p:spPr>
            <a:xfrm>
              <a:off x="2011873" y="1610646"/>
              <a:ext cx="1571106" cy="393531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566B994-34CF-4D6A-F5DA-A021D1E418C1}"/>
                </a:ext>
              </a:extLst>
            </p:cNvPr>
            <p:cNvSpPr/>
            <p:nvPr/>
          </p:nvSpPr>
          <p:spPr>
            <a:xfrm>
              <a:off x="2147414" y="205586"/>
              <a:ext cx="1300023" cy="1104026"/>
            </a:xfrm>
            <a:prstGeom prst="ellipse">
              <a:avLst/>
            </a:prstGeom>
            <a:solidFill>
              <a:srgbClr val="9E72FB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4653A5-EFB3-633B-DF8B-56A82EF9FA12}"/>
                </a:ext>
              </a:extLst>
            </p:cNvPr>
            <p:cNvSpPr/>
            <p:nvPr/>
          </p:nvSpPr>
          <p:spPr>
            <a:xfrm>
              <a:off x="2011873" y="2115992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Welcoming spaces for arrival focused advertisement 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2314721-F685-5D5C-4A0C-C2498F9A2F7B}"/>
                </a:ext>
              </a:extLst>
            </p:cNvPr>
            <p:cNvCxnSpPr/>
            <p:nvPr/>
          </p:nvCxnSpPr>
          <p:spPr>
            <a:xfrm>
              <a:off x="6704979" y="1335807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880D0B0-6E40-8964-DE6A-0932D18510CC}"/>
                </a:ext>
              </a:extLst>
            </p:cNvPr>
            <p:cNvSpPr/>
            <p:nvPr/>
          </p:nvSpPr>
          <p:spPr>
            <a:xfrm>
              <a:off x="5919426" y="2115992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High Traffic &amp; High Dwell time area for awareness-based campaign.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405996E-C085-2EAF-7E16-33D7DFA668AB}"/>
                </a:ext>
              </a:extLst>
            </p:cNvPr>
            <p:cNvCxnSpPr/>
            <p:nvPr/>
          </p:nvCxnSpPr>
          <p:spPr>
            <a:xfrm>
              <a:off x="8658756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BC48694-308E-51D2-3C40-2F8F12E4D05E}"/>
                </a:ext>
              </a:extLst>
            </p:cNvPr>
            <p:cNvSpPr/>
            <p:nvPr/>
          </p:nvSpPr>
          <p:spPr>
            <a:xfrm>
              <a:off x="7836544" y="3636375"/>
              <a:ext cx="1644421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Exit Gate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BD556FB-B877-DC8C-ED11-40C110923C5C}"/>
                </a:ext>
              </a:extLst>
            </p:cNvPr>
            <p:cNvSpPr/>
            <p:nvPr/>
          </p:nvSpPr>
          <p:spPr>
            <a:xfrm>
              <a:off x="7873203" y="4132793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100 % Arriving passenger coverage – Impact placement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3326C33-82AB-3BF1-0FA5-D734660B7036}"/>
                </a:ext>
              </a:extLst>
            </p:cNvPr>
            <p:cNvCxnSpPr/>
            <p:nvPr/>
          </p:nvCxnSpPr>
          <p:spPr>
            <a:xfrm>
              <a:off x="4751202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873703B-9956-0A85-282A-632C48141593}"/>
                </a:ext>
              </a:extLst>
            </p:cNvPr>
            <p:cNvSpPr/>
            <p:nvPr/>
          </p:nvSpPr>
          <p:spPr>
            <a:xfrm>
              <a:off x="3965649" y="3627447"/>
              <a:ext cx="1571106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Meet &amp; Greet Area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1498A79-9830-60C5-C89E-75DBC5D55954}"/>
                </a:ext>
              </a:extLst>
            </p:cNvPr>
            <p:cNvCxnSpPr/>
            <p:nvPr/>
          </p:nvCxnSpPr>
          <p:spPr>
            <a:xfrm>
              <a:off x="6877159" y="5290641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AD055E6-0936-A465-4F27-80CEC4D2D8F9}"/>
                </a:ext>
              </a:extLst>
            </p:cNvPr>
            <p:cNvSpPr/>
            <p:nvPr/>
          </p:nvSpPr>
          <p:spPr>
            <a:xfrm>
              <a:off x="6091606" y="5565480"/>
              <a:ext cx="1571106" cy="487664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Bus / Taxi Pick Up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C80D2DB-549C-6957-5245-16536A69380A}"/>
                </a:ext>
              </a:extLst>
            </p:cNvPr>
            <p:cNvCxnSpPr/>
            <p:nvPr/>
          </p:nvCxnSpPr>
          <p:spPr>
            <a:xfrm>
              <a:off x="3250964" y="5290641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CF9EC63-1554-D6F9-6C0A-DB407022CADB}"/>
                </a:ext>
              </a:extLst>
            </p:cNvPr>
            <p:cNvSpPr/>
            <p:nvPr/>
          </p:nvSpPr>
          <p:spPr>
            <a:xfrm>
              <a:off x="2465410" y="5565480"/>
              <a:ext cx="1678145" cy="505346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Parking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54" name="Shape 3677">
              <a:extLst>
                <a:ext uri="{FF2B5EF4-FFF2-40B4-BE49-F238E27FC236}">
                  <a16:creationId xmlns:a16="http://schemas.microsoft.com/office/drawing/2014/main" id="{A385B3D0-7EDA-EA55-BD68-CECF893D30F6}"/>
                </a:ext>
              </a:extLst>
            </p:cNvPr>
            <p:cNvSpPr/>
            <p:nvPr/>
          </p:nvSpPr>
          <p:spPr>
            <a:xfrm>
              <a:off x="6698372" y="4836315"/>
              <a:ext cx="357573" cy="292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9600"/>
                  </a:moveTo>
                  <a:lnTo>
                    <a:pt x="17673" y="9600"/>
                  </a:lnTo>
                  <a:lnTo>
                    <a:pt x="17673" y="8400"/>
                  </a:lnTo>
                  <a:cubicBezTo>
                    <a:pt x="17673" y="7738"/>
                    <a:pt x="17233" y="7200"/>
                    <a:pt x="16691" y="7200"/>
                  </a:cubicBezTo>
                  <a:lnTo>
                    <a:pt x="14727" y="7200"/>
                  </a:lnTo>
                  <a:cubicBezTo>
                    <a:pt x="14186" y="7200"/>
                    <a:pt x="13745" y="7738"/>
                    <a:pt x="13745" y="8400"/>
                  </a:cubicBezTo>
                  <a:lnTo>
                    <a:pt x="13745" y="9600"/>
                  </a:lnTo>
                  <a:lnTo>
                    <a:pt x="7855" y="9600"/>
                  </a:lnTo>
                  <a:lnTo>
                    <a:pt x="7855" y="8400"/>
                  </a:lnTo>
                  <a:cubicBezTo>
                    <a:pt x="7855" y="7738"/>
                    <a:pt x="7414" y="7200"/>
                    <a:pt x="6873" y="7200"/>
                  </a:cubicBezTo>
                  <a:lnTo>
                    <a:pt x="4909" y="7200"/>
                  </a:lnTo>
                  <a:cubicBezTo>
                    <a:pt x="4367" y="7200"/>
                    <a:pt x="3927" y="7738"/>
                    <a:pt x="3927" y="8400"/>
                  </a:cubicBezTo>
                  <a:lnTo>
                    <a:pt x="3927" y="9600"/>
                  </a:lnTo>
                  <a:lnTo>
                    <a:pt x="982" y="9600"/>
                  </a:lnTo>
                  <a:lnTo>
                    <a:pt x="982" y="3601"/>
                  </a:lnTo>
                  <a:lnTo>
                    <a:pt x="20618" y="3601"/>
                  </a:lnTo>
                  <a:cubicBezTo>
                    <a:pt x="20618" y="3601"/>
                    <a:pt x="20618" y="9600"/>
                    <a:pt x="20618" y="9600"/>
                  </a:cubicBezTo>
                  <a:close/>
                  <a:moveTo>
                    <a:pt x="14727" y="8400"/>
                  </a:moveTo>
                  <a:lnTo>
                    <a:pt x="16691" y="8400"/>
                  </a:lnTo>
                  <a:lnTo>
                    <a:pt x="16691" y="12001"/>
                  </a:lnTo>
                  <a:lnTo>
                    <a:pt x="14727" y="12001"/>
                  </a:lnTo>
                  <a:cubicBezTo>
                    <a:pt x="14727" y="12001"/>
                    <a:pt x="14727" y="8400"/>
                    <a:pt x="14727" y="8400"/>
                  </a:cubicBezTo>
                  <a:close/>
                  <a:moveTo>
                    <a:pt x="4909" y="8400"/>
                  </a:moveTo>
                  <a:lnTo>
                    <a:pt x="6873" y="8400"/>
                  </a:lnTo>
                  <a:lnTo>
                    <a:pt x="6873" y="12001"/>
                  </a:lnTo>
                  <a:lnTo>
                    <a:pt x="4909" y="12001"/>
                  </a:lnTo>
                  <a:cubicBezTo>
                    <a:pt x="4909" y="12001"/>
                    <a:pt x="4909" y="8400"/>
                    <a:pt x="4909" y="8400"/>
                  </a:cubicBezTo>
                  <a:close/>
                  <a:moveTo>
                    <a:pt x="19636" y="20400"/>
                  </a:moveTo>
                  <a:lnTo>
                    <a:pt x="1964" y="20400"/>
                  </a:lnTo>
                  <a:lnTo>
                    <a:pt x="1964" y="10800"/>
                  </a:lnTo>
                  <a:lnTo>
                    <a:pt x="3927" y="10800"/>
                  </a:lnTo>
                  <a:lnTo>
                    <a:pt x="3927" y="12001"/>
                  </a:lnTo>
                  <a:cubicBezTo>
                    <a:pt x="3927" y="12662"/>
                    <a:pt x="4367" y="13200"/>
                    <a:pt x="4909" y="13200"/>
                  </a:cubicBezTo>
                  <a:lnTo>
                    <a:pt x="6873" y="13200"/>
                  </a:lnTo>
                  <a:cubicBezTo>
                    <a:pt x="7414" y="13200"/>
                    <a:pt x="7855" y="12662"/>
                    <a:pt x="7855" y="12001"/>
                  </a:cubicBezTo>
                  <a:lnTo>
                    <a:pt x="7855" y="10800"/>
                  </a:lnTo>
                  <a:lnTo>
                    <a:pt x="13745" y="10800"/>
                  </a:lnTo>
                  <a:lnTo>
                    <a:pt x="13745" y="12001"/>
                  </a:lnTo>
                  <a:cubicBezTo>
                    <a:pt x="13745" y="12662"/>
                    <a:pt x="14186" y="13200"/>
                    <a:pt x="14727" y="13200"/>
                  </a:cubicBezTo>
                  <a:lnTo>
                    <a:pt x="16691" y="13200"/>
                  </a:lnTo>
                  <a:cubicBezTo>
                    <a:pt x="17233" y="13200"/>
                    <a:pt x="17673" y="12662"/>
                    <a:pt x="17673" y="12001"/>
                  </a:cubicBezTo>
                  <a:lnTo>
                    <a:pt x="17673" y="10800"/>
                  </a:lnTo>
                  <a:lnTo>
                    <a:pt x="19636" y="10800"/>
                  </a:lnTo>
                  <a:cubicBezTo>
                    <a:pt x="19636" y="10800"/>
                    <a:pt x="19636" y="20400"/>
                    <a:pt x="19636" y="20400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40" y="2400"/>
                    <a:pt x="0" y="2938"/>
                    <a:pt x="0" y="3601"/>
                  </a:cubicBezTo>
                  <a:lnTo>
                    <a:pt x="0" y="9600"/>
                  </a:lnTo>
                  <a:cubicBezTo>
                    <a:pt x="0" y="10262"/>
                    <a:pt x="440" y="10800"/>
                    <a:pt x="982" y="10800"/>
                  </a:cubicBezTo>
                  <a:lnTo>
                    <a:pt x="982" y="20400"/>
                  </a:lnTo>
                  <a:cubicBezTo>
                    <a:pt x="982" y="21062"/>
                    <a:pt x="1422" y="21600"/>
                    <a:pt x="1964" y="21600"/>
                  </a:cubicBezTo>
                  <a:lnTo>
                    <a:pt x="19636" y="21600"/>
                  </a:lnTo>
                  <a:cubicBezTo>
                    <a:pt x="20178" y="21600"/>
                    <a:pt x="20618" y="21062"/>
                    <a:pt x="20618" y="20400"/>
                  </a:cubicBezTo>
                  <a:lnTo>
                    <a:pt x="20618" y="10800"/>
                  </a:lnTo>
                  <a:cubicBezTo>
                    <a:pt x="21160" y="10800"/>
                    <a:pt x="21600" y="10262"/>
                    <a:pt x="21600" y="96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446">
                <a:defRPr/>
              </a:pPr>
              <a:endParaRPr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77AB340-2111-05DE-0972-7AFECECF1C15}"/>
              </a:ext>
            </a:extLst>
          </p:cNvPr>
          <p:cNvSpPr/>
          <p:nvPr/>
        </p:nvSpPr>
        <p:spPr>
          <a:xfrm>
            <a:off x="6397944" y="1477944"/>
            <a:ext cx="1571106" cy="393531"/>
          </a:xfrm>
          <a:prstGeom prst="rect">
            <a:avLst/>
          </a:prstGeom>
          <a:solidFill>
            <a:srgbClr val="9E72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BA31931-CF9B-3581-3BEA-0A2F138130D3}"/>
              </a:ext>
            </a:extLst>
          </p:cNvPr>
          <p:cNvSpPr/>
          <p:nvPr/>
        </p:nvSpPr>
        <p:spPr>
          <a:xfrm>
            <a:off x="6606485" y="101452"/>
            <a:ext cx="1154025" cy="1061608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C4BC270-AD3D-CF3A-8627-484C1BD1D9AE}"/>
              </a:ext>
            </a:extLst>
          </p:cNvPr>
          <p:cNvSpPr/>
          <p:nvPr/>
        </p:nvSpPr>
        <p:spPr>
          <a:xfrm>
            <a:off x="8526961" y="2177162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9E7284-E4F9-206F-7C5B-35B6275BB9EC}"/>
              </a:ext>
            </a:extLst>
          </p:cNvPr>
          <p:cNvSpPr/>
          <p:nvPr/>
        </p:nvSpPr>
        <p:spPr>
          <a:xfrm>
            <a:off x="4622077" y="2170101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957508-A884-453D-FD19-7C538C850E5A}"/>
              </a:ext>
            </a:extLst>
          </p:cNvPr>
          <p:cNvSpPr/>
          <p:nvPr/>
        </p:nvSpPr>
        <p:spPr>
          <a:xfrm>
            <a:off x="3099466" y="4111373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78F2E9-A4F7-B991-3911-7AE0D9D66B1B}"/>
              </a:ext>
            </a:extLst>
          </p:cNvPr>
          <p:cNvSpPr/>
          <p:nvPr/>
        </p:nvSpPr>
        <p:spPr>
          <a:xfrm>
            <a:off x="6745363" y="4095462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662CBE-2F58-AFBB-0974-CFB41A180597}"/>
              </a:ext>
            </a:extLst>
          </p:cNvPr>
          <p:cNvGrpSpPr/>
          <p:nvPr/>
        </p:nvGrpSpPr>
        <p:grpSpPr>
          <a:xfrm>
            <a:off x="2789768" y="1416087"/>
            <a:ext cx="2739330" cy="503764"/>
            <a:chOff x="1347078" y="631012"/>
            <a:chExt cx="2739330" cy="50376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837AC5-7A36-662B-23A7-77A6E3BA676C}"/>
                </a:ext>
              </a:extLst>
            </p:cNvPr>
            <p:cNvSpPr/>
            <p:nvPr/>
          </p:nvSpPr>
          <p:spPr>
            <a:xfrm>
              <a:off x="3114058" y="631012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022DE3B-69CC-652C-D1F8-7AE0F0F36380}"/>
                </a:ext>
              </a:extLst>
            </p:cNvPr>
            <p:cNvSpPr txBox="1"/>
            <p:nvPr/>
          </p:nvSpPr>
          <p:spPr>
            <a:xfrm>
              <a:off x="1347078" y="648924"/>
              <a:ext cx="972350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b="1" dirty="0">
                  <a:solidFill>
                    <a:schemeClr val="bg2"/>
                  </a:solidFill>
                </a:rPr>
                <a:t>Arrival Hall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15B88B0-6B7A-F22E-41EB-A67F5AF9EA72}"/>
              </a:ext>
            </a:extLst>
          </p:cNvPr>
          <p:cNvGrpSpPr/>
          <p:nvPr/>
        </p:nvGrpSpPr>
        <p:grpSpPr>
          <a:xfrm>
            <a:off x="6088344" y="1456392"/>
            <a:ext cx="1750449" cy="1932324"/>
            <a:chOff x="2628046" y="188062"/>
            <a:chExt cx="1750449" cy="193232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34AFD66-9691-85DC-B0FF-0089BFAB754B}"/>
                </a:ext>
              </a:extLst>
            </p:cNvPr>
            <p:cNvSpPr/>
            <p:nvPr/>
          </p:nvSpPr>
          <p:spPr>
            <a:xfrm>
              <a:off x="2628046" y="1634534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38ACCA-8F3B-2DCA-28BC-A1BC4FB96A4F}"/>
                </a:ext>
              </a:extLst>
            </p:cNvPr>
            <p:cNvSpPr txBox="1"/>
            <p:nvPr/>
          </p:nvSpPr>
          <p:spPr>
            <a:xfrm>
              <a:off x="3109827" y="188062"/>
              <a:ext cx="1268668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Baggage Belt</a:t>
              </a:r>
            </a:p>
          </p:txBody>
        </p:sp>
      </p:grpSp>
      <p:sp>
        <p:nvSpPr>
          <p:cNvPr id="43" name="Google Shape;236;p21">
            <a:extLst>
              <a:ext uri="{FF2B5EF4-FFF2-40B4-BE49-F238E27FC236}">
                <a16:creationId xmlns:a16="http://schemas.microsoft.com/office/drawing/2014/main" id="{393B0A54-B0ED-724E-FF28-5758118D3A52}"/>
              </a:ext>
            </a:extLst>
          </p:cNvPr>
          <p:cNvSpPr/>
          <p:nvPr/>
        </p:nvSpPr>
        <p:spPr>
          <a:xfrm rot="16200000">
            <a:off x="-2639072" y="2666570"/>
            <a:ext cx="6349862" cy="1071715"/>
          </a:xfrm>
          <a:custGeom>
            <a:avLst/>
            <a:gdLst/>
            <a:ahLst/>
            <a:cxnLst/>
            <a:rect l="l" t="t" r="r" b="b"/>
            <a:pathLst>
              <a:path w="1427135" h="172697" extrusionOk="0">
                <a:moveTo>
                  <a:pt x="72455" y="0"/>
                </a:moveTo>
                <a:lnTo>
                  <a:pt x="1354680" y="0"/>
                </a:lnTo>
                <a:cubicBezTo>
                  <a:pt x="1394696" y="0"/>
                  <a:pt x="1427135" y="32439"/>
                  <a:pt x="1427135" y="72455"/>
                </a:cubicBezTo>
                <a:lnTo>
                  <a:pt x="1427135" y="100242"/>
                </a:lnTo>
                <a:cubicBezTo>
                  <a:pt x="1427135" y="140258"/>
                  <a:pt x="1394696" y="172697"/>
                  <a:pt x="1354680" y="172697"/>
                </a:cubicBezTo>
                <a:lnTo>
                  <a:pt x="72455" y="172697"/>
                </a:lnTo>
                <a:cubicBezTo>
                  <a:pt x="32439" y="172697"/>
                  <a:pt x="0" y="140258"/>
                  <a:pt x="0" y="100242"/>
                </a:cubicBezTo>
                <a:lnTo>
                  <a:pt x="0" y="72455"/>
                </a:lnTo>
                <a:cubicBezTo>
                  <a:pt x="0" y="32439"/>
                  <a:pt x="32439" y="0"/>
                  <a:pt x="72455" y="0"/>
                </a:cubicBezTo>
                <a:close/>
              </a:path>
            </a:pathLst>
          </a:custGeom>
          <a:solidFill>
            <a:srgbClr val="8E56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60">
              <a:lnSpc>
                <a:spcPct val="120000"/>
              </a:lnSpc>
              <a:buClr>
                <a:srgbClr val="000000"/>
              </a:buClr>
            </a:pPr>
            <a:r>
              <a:rPr lang="en-US" sz="3200" b="1" kern="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AIRPORT  LAYOUT    ARRIVAL</a:t>
            </a:r>
            <a:endParaRPr lang="en-US" sz="500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9" name="Picture 48" descr="A group of people with bags&#10;&#10;Description automatically generated">
            <a:extLst>
              <a:ext uri="{FF2B5EF4-FFF2-40B4-BE49-F238E27FC236}">
                <a16:creationId xmlns:a16="http://schemas.microsoft.com/office/drawing/2014/main" id="{948356F7-203D-869B-0458-DCB750463B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886" y="5766902"/>
            <a:ext cx="2232133" cy="811698"/>
          </a:xfrm>
          <a:prstGeom prst="rect">
            <a:avLst/>
          </a:prstGeom>
        </p:spPr>
      </p:pic>
      <p:sp>
        <p:nvSpPr>
          <p:cNvPr id="57" name="Arrow: Right 56">
            <a:extLst>
              <a:ext uri="{FF2B5EF4-FFF2-40B4-BE49-F238E27FC236}">
                <a16:creationId xmlns:a16="http://schemas.microsoft.com/office/drawing/2014/main" id="{B6BF91F3-DEA6-1A66-F482-9B48394BF5A1}"/>
              </a:ext>
            </a:extLst>
          </p:cNvPr>
          <p:cNvSpPr/>
          <p:nvPr/>
        </p:nvSpPr>
        <p:spPr>
          <a:xfrm>
            <a:off x="4778778" y="887874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954CBDE0-CF1D-8155-7756-5FC7D9062371}"/>
              </a:ext>
            </a:extLst>
          </p:cNvPr>
          <p:cNvSpPr/>
          <p:nvPr/>
        </p:nvSpPr>
        <p:spPr>
          <a:xfrm>
            <a:off x="8690145" y="869533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9735026B-30D4-4213-E324-FA3C364AA7FD}"/>
              </a:ext>
            </a:extLst>
          </p:cNvPr>
          <p:cNvSpPr/>
          <p:nvPr/>
        </p:nvSpPr>
        <p:spPr>
          <a:xfrm rot="10800000">
            <a:off x="6768001" y="2832450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513280D5-3A6B-03B3-4558-AB6042AF07E4}"/>
              </a:ext>
            </a:extLst>
          </p:cNvPr>
          <p:cNvSpPr/>
          <p:nvPr/>
        </p:nvSpPr>
        <p:spPr>
          <a:xfrm rot="10800000">
            <a:off x="2801803" y="2848266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76F6CB-7C04-64C3-D30F-44B29A2CA434}"/>
              </a:ext>
            </a:extLst>
          </p:cNvPr>
          <p:cNvSpPr/>
          <p:nvPr/>
        </p:nvSpPr>
        <p:spPr>
          <a:xfrm>
            <a:off x="4444280" y="3996141"/>
            <a:ext cx="157110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914446">
              <a:defRPr/>
            </a:pPr>
            <a:r>
              <a: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Unique and large screen brand placement</a:t>
            </a:r>
          </a:p>
        </p:txBody>
      </p:sp>
      <p:pic>
        <p:nvPicPr>
          <p:cNvPr id="2" name="Picture 2" descr="Airport Arrival Hall Stock Illustrations – 5,013 Airport Arrival Hall Stock  Illustrations, Vectors &amp; Clipart - Dreamstime">
            <a:extLst>
              <a:ext uri="{FF2B5EF4-FFF2-40B4-BE49-F238E27FC236}">
                <a16:creationId xmlns:a16="http://schemas.microsoft.com/office/drawing/2014/main" id="{23688419-1C64-12DE-6DFD-3E9E10F27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88" y="163095"/>
            <a:ext cx="1262911" cy="95273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hennai Airport International Arrival Services">
            <a:extLst>
              <a:ext uri="{FF2B5EF4-FFF2-40B4-BE49-F238E27FC236}">
                <a16:creationId xmlns:a16="http://schemas.microsoft.com/office/drawing/2014/main" id="{333EDF0F-55A3-2FB5-782E-9A432B4F9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554" y="178590"/>
            <a:ext cx="1097810" cy="91730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7B86E50-5302-CCC8-9E99-B2A4C142C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2" t="11980" b="10902"/>
          <a:stretch/>
        </p:blipFill>
        <p:spPr>
          <a:xfrm>
            <a:off x="8561042" y="2231781"/>
            <a:ext cx="1213182" cy="90157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272D55B-B063-7510-EE0C-280A092099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19"/>
          <a:stretch/>
        </p:blipFill>
        <p:spPr>
          <a:xfrm>
            <a:off x="4647522" y="2303189"/>
            <a:ext cx="1187101" cy="78423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E240C1A-E0E2-1C25-2C51-EC6D480E4C9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97" r="3680"/>
          <a:stretch/>
        </p:blipFill>
        <p:spPr>
          <a:xfrm>
            <a:off x="3095577" y="4166001"/>
            <a:ext cx="1251468" cy="93955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Picture 41" descr="2">
            <a:extLst>
              <a:ext uri="{FF2B5EF4-FFF2-40B4-BE49-F238E27FC236}">
                <a16:creationId xmlns:a16="http://schemas.microsoft.com/office/drawing/2014/main" id="{28D76020-75B0-924D-C18B-C849F20E9E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8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66"/>
          <a:stretch/>
        </p:blipFill>
        <p:spPr>
          <a:xfrm>
            <a:off x="6787294" y="4224406"/>
            <a:ext cx="1136762" cy="82274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31" name="Group 3">
            <a:extLst>
              <a:ext uri="{FF2B5EF4-FFF2-40B4-BE49-F238E27FC236}">
                <a16:creationId xmlns:a16="http://schemas.microsoft.com/office/drawing/2014/main" id="{B8C8EA9E-0A7C-4EDE-D0B6-DDC1387A73FF}"/>
              </a:ext>
            </a:extLst>
          </p:cNvPr>
          <p:cNvGrpSpPr/>
          <p:nvPr/>
        </p:nvGrpSpPr>
        <p:grpSpPr>
          <a:xfrm>
            <a:off x="0" y="6460911"/>
            <a:ext cx="12192000" cy="441319"/>
            <a:chOff x="0" y="0"/>
            <a:chExt cx="4816593" cy="251551"/>
          </a:xfrm>
        </p:grpSpPr>
        <p:sp>
          <p:nvSpPr>
            <p:cNvPr id="46" name="Freeform 4">
              <a:extLst>
                <a:ext uri="{FF2B5EF4-FFF2-40B4-BE49-F238E27FC236}">
                  <a16:creationId xmlns:a16="http://schemas.microsoft.com/office/drawing/2014/main" id="{98673119-E447-5EC2-BAC3-22931C614EF0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47" name="TextBox 5">
              <a:extLst>
                <a:ext uri="{FF2B5EF4-FFF2-40B4-BE49-F238E27FC236}">
                  <a16:creationId xmlns:a16="http://schemas.microsoft.com/office/drawing/2014/main" id="{33D9A0D1-2801-4B50-A99C-84A4B7B2E17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50" name="Freeform 6">
            <a:extLst>
              <a:ext uri="{FF2B5EF4-FFF2-40B4-BE49-F238E27FC236}">
                <a16:creationId xmlns:a16="http://schemas.microsoft.com/office/drawing/2014/main" id="{D22294AF-C8DE-0F1C-357A-34F7AE1BDC2A}"/>
              </a:ext>
            </a:extLst>
          </p:cNvPr>
          <p:cNvSpPr/>
          <p:nvPr/>
        </p:nvSpPr>
        <p:spPr>
          <a:xfrm>
            <a:off x="203200" y="6477000"/>
            <a:ext cx="790141" cy="371689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A8E16047-2278-CC89-4DF3-4C6E34156AAC}"/>
              </a:ext>
            </a:extLst>
          </p:cNvPr>
          <p:cNvSpPr txBox="1"/>
          <p:nvPr/>
        </p:nvSpPr>
        <p:spPr>
          <a:xfrm>
            <a:off x="9855200" y="652489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 dirty="0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</p:spTree>
    <p:extLst>
      <p:ext uri="{BB962C8B-B14F-4D97-AF65-F5344CB8AC3E}">
        <p14:creationId xmlns:p14="http://schemas.microsoft.com/office/powerpoint/2010/main" val="104424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B395C-E1B5-9D14-0E69-FD643B702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0765063-8DD4-8D88-5526-21D5C5F7D4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DD5F978-F7A7-F8AA-DCB1-EE38C5F287C2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DC2D69F-53B1-D25D-5EE0-87DA59879C24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04C8582-45AC-BC46-22C5-546FD05941B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97E08A2-E3B9-4570-D649-E58ACC4705D6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A96D1D9-CDFF-47C6-7C77-1D638F2B39E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85673A6-305E-7DBF-658E-B3373FF697D2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CA043E7-0367-60B9-F184-3A3379F545CE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To Boarding Gate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 W X 5 H ft (Package Of 10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2.5 Min 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6D844B04-AC4B-BBD1-2031-4B80ED3BE990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42326D0-D823-41A9-A296-B45E78CFBB7B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59755829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1,75,000/- P/M Per Slot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2A5B46A-6666-D435-CACC-769AEC25DC3E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804C0F-BEC7-9B7A-6200-795ED3AF1881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People sitting in chairs in a terminal&#10;&#10;Description automatically generated">
            <a:extLst>
              <a:ext uri="{FF2B5EF4-FFF2-40B4-BE49-F238E27FC236}">
                <a16:creationId xmlns:a16="http://schemas.microsoft.com/office/drawing/2014/main" id="{F5330D5E-8D50-6BD0-985F-256E50448B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375" y="89672"/>
            <a:ext cx="5993249" cy="605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24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67190-8B6A-B16A-2A08-512337D61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A39F1A4-52C5-ADBE-D276-B5FB56F244C1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28BC926-2D04-4607-600A-C886F292DC3C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6228A3E-16DC-C2BD-2943-E5825469F63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4BDF93E-06E4-BFF0-9C09-0B68D144B69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2C8429B-3ADD-48B7-B8E4-57EC6685FDC2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1ABCDE2-1994-3C1A-A4DF-9AF66710D53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2FCAF69-C979-9EB8-705B-9645D9F71722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To Boarding Gate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 W X 5 H ft (Package Of 10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2.5 Min 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76326953-7F22-AE9C-08A1-37BD99C029C4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8D26AB45-F039-E56C-1AF3-7D4EB2FB8F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887" y="1814749"/>
            <a:ext cx="7295025" cy="41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50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001CD-CCCA-4139-A046-A8BF4A262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7CFA92-2D77-3F29-051E-D8E6E16D16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82D1726-B8FF-86DD-1C61-F76656DEB79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2A0333D-8502-610F-1EE4-295BECBB18A5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66E29E8-DECC-C307-F406-7682720DAC5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D36A348-530E-3D9B-55DB-CF0F64ADBBEB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68F590C-CA67-1643-CED4-092D8253CFA8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ADA9D3E-10EF-01F9-A90F-96B50FB981B6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FF0C313-621D-F39C-E8BA-FF9908534CDC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Passage To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6 H ft (Package Of 5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0083A2F9-998B-D0A1-070F-A82AFB59711E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75709B7-F0B3-8580-03F1-289120D996B2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6,00,000/-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5F8D7F4-E53D-E213-BA9F-59A080AB63FE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0E6C41-5BD4-E3B1-3ACC-567616519D5A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walking in a hallway&#10;&#10;Description automatically generated">
            <a:extLst>
              <a:ext uri="{FF2B5EF4-FFF2-40B4-BE49-F238E27FC236}">
                <a16:creationId xmlns:a16="http://schemas.microsoft.com/office/drawing/2014/main" id="{3741E99E-B19F-C5D1-CED5-877A776E94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179243"/>
            <a:ext cx="5943601" cy="6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1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78003-AED8-7937-613C-B19A214CD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5B4B0E8-8E03-3A23-85AD-4DA1F2BFD11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256B060-CBCF-4BF3-C42F-969223169E32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7129290-0132-653F-B529-1288D02C162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535A55E-498C-62B5-02B0-D962F069338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A751D12-1EF1-1E74-F9AC-B1B641057AE7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F6F63AD-CD35-2594-EF28-1A8E255469B2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90F48D9-C26F-AA35-7593-D076962FFDD6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Passage To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6 H ft (Package Of 5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F74D28D6-B2C3-3DF4-10B8-E2FEBEBBFC9F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BB80780B-D697-603C-CE06-E5494CEF2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580" y="1568604"/>
            <a:ext cx="7716302" cy="434042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0971C5D-9C3C-FEAE-6714-DC8C35118FC0}"/>
              </a:ext>
            </a:extLst>
          </p:cNvPr>
          <p:cNvSpPr/>
          <p:nvPr/>
        </p:nvSpPr>
        <p:spPr>
          <a:xfrm>
            <a:off x="4123431" y="3429000"/>
            <a:ext cx="263237" cy="2546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6663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A0519-BDE0-E3FB-790C-462B3EEFE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815C2CA-982E-0851-81EA-4FAEE100A9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193966D-A8EE-88FC-977F-C6F654D94EB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D0169C-8AF8-D228-136E-8A73B1227F06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694260B-C02F-2532-DD2A-851A0AF73A5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5459634-3C04-A9F4-7E4A-3AB981E400EE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BE69951-FF61-D56F-43A1-49B9F0E687A7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CF1F0C9D-85FB-5971-512B-155291C790B4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7A5116A-0BB2-CBFB-F373-4A21C16FF3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437416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4 H ft &amp; 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DB7C9109-502B-2BAE-A09F-A610D392EC44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DDE0B22-6995-42AD-0504-4C0B439A763D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74459550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2,85,000/-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2881348-ACCA-6B74-2CE5-5D105CB97B5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04F504-DF97-94C3-3BC6-482480B0089F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couple of people walking in a building&#10;&#10;Description automatically generated">
            <a:extLst>
              <a:ext uri="{FF2B5EF4-FFF2-40B4-BE49-F238E27FC236}">
                <a16:creationId xmlns:a16="http://schemas.microsoft.com/office/drawing/2014/main" id="{50B93FCA-EA85-E338-28DB-E3EF8126E0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684" y="0"/>
            <a:ext cx="6026915" cy="3102859"/>
          </a:xfrm>
          <a:prstGeom prst="rect">
            <a:avLst/>
          </a:prstGeom>
        </p:spPr>
      </p:pic>
      <p:pic>
        <p:nvPicPr>
          <p:cNvPr id="16" name="Picture 15" descr="People in a building with a large screen&#10;&#10;Description automatically generated">
            <a:extLst>
              <a:ext uri="{FF2B5EF4-FFF2-40B4-BE49-F238E27FC236}">
                <a16:creationId xmlns:a16="http://schemas.microsoft.com/office/drawing/2014/main" id="{98A5BB2C-99A2-7ABD-6D37-A4DB7542EA8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2"/>
          <a:stretch/>
        </p:blipFill>
        <p:spPr>
          <a:xfrm>
            <a:off x="6012683" y="2908376"/>
            <a:ext cx="5994660" cy="331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98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A1539-D2C9-EA92-EE20-77412FB18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99F198-9CDE-17D7-1AA6-889EA52D36D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F3C4C0C-719E-B384-2591-1BBBF17D6B4F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22B818A-83C4-8B8F-F4A5-14F969A7086D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F654904-5D60-746D-1F50-9A58423DA726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280B255-C07F-7F88-EAA4-524357A86AB5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282D256-D46A-7E77-AE0B-96FEEE6536A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53551FD-1D35-536C-A05B-4CFAD4B49E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8556261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4 H ft &amp; 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E5EC2FAD-BE30-F7C5-F995-AC088CC4E859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C9585A07-0854-00C4-F621-8632BABBC2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88" y="1659769"/>
            <a:ext cx="7598524" cy="427417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3C22AB6-8266-BB40-FC5C-7C7CF3CB2A96}"/>
              </a:ext>
            </a:extLst>
          </p:cNvPr>
          <p:cNvSpPr/>
          <p:nvPr/>
        </p:nvSpPr>
        <p:spPr>
          <a:xfrm>
            <a:off x="3883201" y="2701981"/>
            <a:ext cx="475262" cy="4015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7880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414ED-19E9-B149-3877-F0D8FCDD6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3522325-D97E-6B69-602F-46D0BA2F75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88139ED-8619-2DCE-1BF2-1D0008C613EB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DB7851A-41E9-8DA4-4382-CA1CAA929AF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ADC81D8-E8EB-CC40-BFBB-D8FB06248D5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F41AF55-935A-2936-026B-40EF64873BDB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A5CC68E-CBF7-B590-0AFE-199181CD8790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90636C5-D31C-E02D-EBFD-B591CE929984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57160FA-597D-527A-3DEE-A536424D08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0111081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D707F5D2-2C0A-6951-99FB-379CCCB0C868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62700A6-35B6-9BFE-2D2D-83E802C95B25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49911837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4,00,000/-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36649CE-D77B-A783-9400-5A08E76275E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3D257F-6EF8-92DC-02AF-C112AA2036DE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sitting in chairs in an airport&#10;&#10;Description automatically generated">
            <a:extLst>
              <a:ext uri="{FF2B5EF4-FFF2-40B4-BE49-F238E27FC236}">
                <a16:creationId xmlns:a16="http://schemas.microsoft.com/office/drawing/2014/main" id="{7B6A54AB-9BCD-CE18-0D1E-BE150C30F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927" y="91127"/>
            <a:ext cx="6061340" cy="613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27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317EF-C042-0110-AC97-F43F2AF58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BD3B80B-674A-FD44-2000-2BF284896541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3E47A16-C6EA-7160-9D94-945AD6D89784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DBF3474-D72C-F13A-58EE-0219B0B00D78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5B2AF81-9A9C-2A70-AECF-E0CB0A25941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7BE2C8E-9889-75CE-41D5-EC3E9D51B907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21BE3E5-81F1-2A42-6E68-7E8D8F79B53F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D12AE3E-AA70-5624-7886-2AA757A65A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845308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F981C5D2-C763-F181-255D-7FC8994C1E66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A57D9FCC-FB6D-075C-58FB-2F001903B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334" y="1531521"/>
            <a:ext cx="7566400" cy="42561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00DC28E-0449-B7BB-B597-2D19B2F27D98}"/>
              </a:ext>
            </a:extLst>
          </p:cNvPr>
          <p:cNvSpPr/>
          <p:nvPr/>
        </p:nvSpPr>
        <p:spPr>
          <a:xfrm>
            <a:off x="3672088" y="2701981"/>
            <a:ext cx="475262" cy="4015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150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ABBBD-BCD9-3988-901A-0E0297F5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CEDA6C0-317A-30F6-4F94-BD3114DFF2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18B128E-CFF4-CFF5-A2DD-9EDE7025F69E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92FACF7-EF9D-E382-D306-F2BE5380AF6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F9F1923-4095-ACD9-ED65-C03D28C4B23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928F1AB-A701-1ED6-9C27-E013111A8C14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F0AE21F-730F-A240-AFE4-FEE43DED7AD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EB20BFE-A805-DDEF-9D3E-0BCBC1B03E76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37DAB16-D966-743B-CBFE-13FEA6D5127B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After Frisking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A96150B-3ACB-3E27-23F0-4263C413570E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B0D3A9E-9CB1-E345-5D40-74E494C05686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4,50,000/-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0AC7D24-C21C-EE90-0ED8-0BF900264B7A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C89046-3097-BDC7-D88C-F9280FC9073C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7" name="Picture 1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6AB6E890-F2CD-8AB3-4F51-E15ADD74E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93" y="179243"/>
            <a:ext cx="6035702" cy="602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949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E47DE-F7C9-51AD-149E-ADAA5686E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FC0DBD8-64B8-81F7-A7CD-C5B423C12D9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846DC76-B948-A623-B2FC-642371A55C17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4A7BA81-26D2-910C-7E58-0C7ED4AE90A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060C1FF-17FE-48E5-E0E4-EF59F09CF5F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A4281D7-22D2-BBC9-601C-48D8F8081C96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5C6961D-2FE5-1D0D-F702-E428B76427E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56061A0-407F-B819-2670-C66622EEAA03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After Frisking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0DE48F8E-5E5F-B1AF-FCBC-93D89C169982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1" name="Picture 10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E068FC9D-7C99-FF77-B87D-810418ECE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114" y="1734663"/>
            <a:ext cx="7265044" cy="4086587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1C435DCE-03CF-0A9E-946A-798A569CFF14}"/>
              </a:ext>
            </a:extLst>
          </p:cNvPr>
          <p:cNvSpPr/>
          <p:nvPr/>
        </p:nvSpPr>
        <p:spPr>
          <a:xfrm>
            <a:off x="4089634" y="3777956"/>
            <a:ext cx="342129" cy="3687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07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37958-E517-9BB0-9007-28E900ABF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74D74A5-D0A8-B4B1-0CB2-0BDA615E27C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3C05298-9817-56D2-53FB-6F4B0262F37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F08D105-A85B-8F1E-4D3F-62A279889F66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12CF563-7459-9051-B317-7A9CE35A12DE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0EAC3B2-B01F-2C8F-7AE6-3F0C21EDC891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45D7B6C-F309-19A3-3825-8B64789D0880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0644826B-4AFB-3056-3D24-6E41BA5EFB46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19B51C4-FBBE-91DB-BA25-B48FF9C027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4906595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568E0093-D839-AE3C-3234-DC3CA8A9429A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AF96343-2C8B-3745-CAAA-24B4CE36421A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647024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3,50,000/-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2EF37F2-AD1A-D9D7-820B-83BCF8B1E88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229BAF-669E-4555-6204-63815E2A70FA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in a room&#10;&#10;Description automatically generated">
            <a:extLst>
              <a:ext uri="{FF2B5EF4-FFF2-40B4-BE49-F238E27FC236}">
                <a16:creationId xmlns:a16="http://schemas.microsoft.com/office/drawing/2014/main" id="{E9B5C323-B81E-4E69-6ECE-BD314787CF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59758"/>
            <a:ext cx="5970269" cy="614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9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C2F63-17E6-DB42-A666-20E115AAD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08061CD-A9CE-C8DC-4B3B-8C6C113359E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FFB5305-B554-9D15-54A7-252549B60DAF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A7FD1EF-2746-C553-98CA-B83F0F048784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9BE40A1-5F77-F1D7-9AEE-0C718F7EA876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4C0D1C7-89E8-5831-1D99-B8A298D508D3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DB52225-D305-5306-ADDE-89D94733DA0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E543196-A473-A934-7A4B-7E8FD664AB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9840001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EE921587-8952-9825-115F-53F2E7817CA5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B5B26AA0-DF4A-E0F0-2E34-6E8D0DF1C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275" y="1940893"/>
            <a:ext cx="6906833" cy="388509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F599A4C-E5A6-58BB-73DA-99D8604B5D9F}"/>
              </a:ext>
            </a:extLst>
          </p:cNvPr>
          <p:cNvSpPr/>
          <p:nvPr/>
        </p:nvSpPr>
        <p:spPr>
          <a:xfrm>
            <a:off x="2458387" y="2747563"/>
            <a:ext cx="554635" cy="6814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9142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4F6D7-7585-EBD0-44F3-1D588F3A1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E7C57D-F037-8B36-2A26-6F8C632DDA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A65680A-5F06-B5C5-D0CC-7F9BBC826F6F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D664060-C7F9-748E-7B02-329920EB23E8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A84D37E-27DE-C247-3450-7AF690D380F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E9C820C-BDEC-EDBC-1ED6-BCFB63BECBD4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FC49F54-BCE7-C140-1F24-C5C2CA7B390F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60D6E7FA-2F4E-92C0-9ED0-DDD1995E14A4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04E9E50-BB08-00AF-D89D-19DB8EF5C3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1632432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B2AD7D07-72DC-03CC-0FB3-EA79043C4E0C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8E7DAF2-2F91-21C1-563F-AD200A710182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5741636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3,50,000/-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3B6FE3A-6E9B-BC3E-9CC6-271C0D478196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236530-EF35-EC41-C945-4CCAC8C55AD7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standing in front of a large screen&#10;&#10;Description automatically generated">
            <a:extLst>
              <a:ext uri="{FF2B5EF4-FFF2-40B4-BE49-F238E27FC236}">
                <a16:creationId xmlns:a16="http://schemas.microsoft.com/office/drawing/2014/main" id="{B09704E6-4D3F-08AC-A6EF-8FB6FE11F7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278" y="119486"/>
            <a:ext cx="6093132" cy="6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39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93A26-A35B-5328-01F8-0E7E33E11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8C039B9-4028-04A3-B393-DFCFAF9FA66A}"/>
              </a:ext>
            </a:extLst>
          </p:cNvPr>
          <p:cNvSpPr/>
          <p:nvPr/>
        </p:nvSpPr>
        <p:spPr>
          <a:xfrm>
            <a:off x="-3" y="4720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623B2C9-6E72-9160-7A2A-BC9D9C3BAC0C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EE14F16-1F48-4E2D-5B83-5106F5BED965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2A428C7-678E-AE30-984F-9518371AABCA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73E2724-713B-DAF3-94A6-4C0323D5D00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45AC9DF-A8A3-5B21-97DF-2B70577D2763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B405917-5B43-02EB-2DCB-081F1160F6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078525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B2AC0D4F-43A2-F93E-1787-52898279A20C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C256C4AE-5803-1A4E-32FB-48034DCCB8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09" y="1770796"/>
            <a:ext cx="7776263" cy="437414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A944154-340D-525F-6EC6-AF332A4F4145}"/>
              </a:ext>
            </a:extLst>
          </p:cNvPr>
          <p:cNvSpPr/>
          <p:nvPr/>
        </p:nvSpPr>
        <p:spPr>
          <a:xfrm>
            <a:off x="1935535" y="2701981"/>
            <a:ext cx="492871" cy="7270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0434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4E503-3BD8-722D-56B6-6BC3650E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B4D5E87-6880-C8FB-F7D2-670AC1F3A3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035D4FA-7A4A-F2B2-3464-738962973B0A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77D7892-8655-B417-A7FA-B974E7C772C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F8834B0-AE73-6348-6259-3D45B77227F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CBAA32E-A8D6-1310-7F59-D7DEC5C45625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495569A-F440-E676-B2A3-8FD13621FA20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2CD9618-1900-0112-C57D-89734C7358ED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189CF17-8CC5-0C5E-CE1C-11BED13B4C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0326215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55D9E861-E171-7062-7123-869D09E4221F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08EA71A-48F9-C8BE-D492-6A3DEC8EFF1C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11668651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3,00,000/-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9D98E81-5078-D92E-B5F3-D049F8075DC9}"/>
              </a:ext>
            </a:extLst>
          </p:cNvPr>
          <p:cNvSpPr txBox="1"/>
          <p:nvPr/>
        </p:nvSpPr>
        <p:spPr>
          <a:xfrm>
            <a:off x="-1224196" y="243672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BA2F91-D4BE-9B59-EDF5-0E6088CAED3C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213689-F1F0-2F19-0E1F-32EDD78D3F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97" b="7644"/>
          <a:stretch/>
        </p:blipFill>
        <p:spPr>
          <a:xfrm>
            <a:off x="6095998" y="97444"/>
            <a:ext cx="5996278" cy="604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73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53C80-6639-3C00-5438-D77DCF930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DAAB59E-BF2E-F42D-16E4-9D8C3EA695E6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42F2F25-DCDE-15EF-4F61-4E7AB7DA986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AAB0A18-012B-6F88-D08A-5FFA40608E02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AF9BE2E-523C-8CBB-07B8-09904A7C2D2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676CDB5-0F25-66EE-F271-424BE7803267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BDE4992-43A0-0203-1071-FC402A92E5B6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1C643F1-D29F-529A-58D0-C221E9FD53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0987431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W X 5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E4A5930-CF35-1020-3C36-1F1ACE72B7F4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white diagram with black text&#10;&#10;Description automatically generated with medium confidence">
            <a:extLst>
              <a:ext uri="{FF2B5EF4-FFF2-40B4-BE49-F238E27FC236}">
                <a16:creationId xmlns:a16="http://schemas.microsoft.com/office/drawing/2014/main" id="{E7F76F3E-C744-63A1-0BF9-D0AD644C9A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265" y="1643440"/>
            <a:ext cx="7970736" cy="4483539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8829A87-4080-5816-3D47-AB2BA42B3DDD}"/>
              </a:ext>
            </a:extLst>
          </p:cNvPr>
          <p:cNvSpPr/>
          <p:nvPr/>
        </p:nvSpPr>
        <p:spPr>
          <a:xfrm>
            <a:off x="1830604" y="2747563"/>
            <a:ext cx="475262" cy="4015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3641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F545F-D3CF-7232-2892-56A693334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53477A3-2AE3-F425-544A-31B5EA983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AF71B8C-AD53-D660-7523-3E877A2EA2E1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044C9C-D5CE-D9F6-A987-DD259457AED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700F98B-DD7F-9389-F5BF-8593E1773356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B869BF1-7A95-72B2-44F5-721024AE00E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BE362FD-FB27-5F95-310B-921A4C87148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AC594A3-491E-27C8-4985-A296E40E0DB9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0223D6B-00B7-F44F-D956-C99CBE861B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0250828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W X 6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1.5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920EA50-70CD-A2FC-7B7F-9CB7D84C3E96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5805224-8D98-E804-B79F-BFAF343BE9A8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2595473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1,75,000/- P/M Per Slot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F3467D2-789C-4633-8891-4878F7C3892D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8E91BF-161C-C982-B6D7-0559AEA5D8EC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People walking in a building with a large screen&#10;&#10;Description automatically generated">
            <a:extLst>
              <a:ext uri="{FF2B5EF4-FFF2-40B4-BE49-F238E27FC236}">
                <a16:creationId xmlns:a16="http://schemas.microsoft.com/office/drawing/2014/main" id="{C29C3FB8-2294-8FAD-C60F-8184CFC4FB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157" y="116396"/>
            <a:ext cx="5991442" cy="602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74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57C18-4033-79A0-7A50-BB2BD1635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F0D15B-D029-2306-EE22-1846445638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E52749B-E8B0-6241-7266-389AD7FDAC8A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545877F-5C0B-8DBF-10E5-AA27B3D6959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E98A122-0E02-47F8-FA03-1A72924EFFA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1E3DAC2-42A9-D5D6-C8C8-6F36839A21A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F253A1C-C3DF-1979-8506-32FD1338C952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CE3DAF9-4EEA-B1C6-151E-37124732E9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0252034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Inside Security Hold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W X 6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1.5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17A1935-D9A4-7C7F-DFA2-12C8F5226A53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&#10;&#10;Description automatically generated with medium confidence">
            <a:extLst>
              <a:ext uri="{FF2B5EF4-FFF2-40B4-BE49-F238E27FC236}">
                <a16:creationId xmlns:a16="http://schemas.microsoft.com/office/drawing/2014/main" id="{689449A5-D5B4-3B80-49C5-177FD098D7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64" y="2010825"/>
            <a:ext cx="6539839" cy="36786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DFABE0-0F9C-28DE-7D7F-68FE7CDE1B92}"/>
              </a:ext>
            </a:extLst>
          </p:cNvPr>
          <p:cNvSpPr txBox="1"/>
          <p:nvPr/>
        </p:nvSpPr>
        <p:spPr>
          <a:xfrm>
            <a:off x="2806313" y="3033596"/>
            <a:ext cx="380082" cy="3954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6942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F2897-2887-5DBB-A36D-EBBB81560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A2C89F1-DB8E-0BAB-C5A6-9C92F659DE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6B2AEA-4515-5A27-8485-F1A884D8488C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544D549-5D73-0AA5-C31E-BA61811DDFB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A69B42E-C193-2FAD-FA80-00E9EF4F72E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4F061FB-55D2-1915-2B2C-EBC051A5E655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BD54CB8-ED4E-EB8B-B95B-F46D82EB6B46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123060B3-1EAB-9601-2890-44CC9EBBEFF0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5E24C85-2AD4-590B-70E0-50CFCC725E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7786042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Corridor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EFB4A3D-F04B-8DB3-1EDD-832DB17040E3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18A3EE9-8CC0-639C-61B7-B4261C4A77BD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6726232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2,85,000/-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E6B177B-6EE6-1739-A49B-8A604941BBF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9F8596-BA51-DBCD-BC0E-5FA69FD4B6BD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C5BD42-FCA0-25C0-6A73-4DD14BB091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16229"/>
          <a:stretch/>
        </p:blipFill>
        <p:spPr>
          <a:xfrm>
            <a:off x="6010515" y="83205"/>
            <a:ext cx="6055752" cy="61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70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CFA43-7E04-4743-7DBA-566DE3A19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53625E-DC26-AB1C-A2F8-B8D87F70DB14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DCB9EFB-FEA4-0AD7-7F80-3F6BA4411AC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4C00F5C-1194-9451-ABD5-CF116BEDBCB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2CF95E-23AE-512F-8405-5F52775D5B7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2F71E61-272A-1B86-71B3-F0241A3638A7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439CC53-B0C3-F5DC-C5F6-2E266226988A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DF54F6A-15DA-5BD5-410C-7FFB1591EE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922561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Corridor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27C9D0AA-57D8-6D8F-F9DF-44F961C74309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53840AE3-BED4-AD49-250B-6D4AB73F8B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615" y="1771201"/>
            <a:ext cx="7372443" cy="4146999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4DD7BC3-A626-DF94-98F3-083365BED7B1}"/>
              </a:ext>
            </a:extLst>
          </p:cNvPr>
          <p:cNvSpPr/>
          <p:nvPr/>
        </p:nvSpPr>
        <p:spPr>
          <a:xfrm>
            <a:off x="3558176" y="3132945"/>
            <a:ext cx="444198" cy="5747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4270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32D52-9BD6-C16D-A764-2766D22FC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9AC033-2428-52CA-0FCE-A1F50A129D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72A70E4-43BF-9DF9-6135-0C95BF3A0DCD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25D0AD5-659A-FBA7-E1D2-44A79938DED2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B4FB941-4378-97C5-E370-C8C4717BD69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64D99F6-AFEA-9376-36DB-0A7A50076A1A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7FD43F2-93DD-08B8-3045-DDB28E9AF287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1AF42F3E-E12C-176A-B955-D338C194DE47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C502964-B26B-1B76-B21E-02424A5590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364203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Corridor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8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2802385-998F-3ACD-2435-FAA62E526DC0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6D395ED-C8B3-E355-D24B-7AB9160E7680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3467753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4,50,000/-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7B7E22E-F68D-8201-3857-4C9E0D740B3C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404135-17AF-5C0A-910A-02B509B96858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walking in a hallway&#10;&#10;Description automatically generated">
            <a:extLst>
              <a:ext uri="{FF2B5EF4-FFF2-40B4-BE49-F238E27FC236}">
                <a16:creationId xmlns:a16="http://schemas.microsoft.com/office/drawing/2014/main" id="{D0493BEA-CC28-ED96-7348-6A94CEB2ADF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1" r="8849"/>
          <a:stretch/>
        </p:blipFill>
        <p:spPr>
          <a:xfrm>
            <a:off x="6052128" y="53239"/>
            <a:ext cx="6050177" cy="615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96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E91F2-74A3-CA94-CFAC-1D63F58D3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719DC2-BD23-DE82-CA1F-7F717EAC198E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24F2085-B62A-00B3-75B0-16B57D351050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E10AFB-AA46-7F44-60A4-0B9F6858ADE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C87D0F0-413F-AA29-7A33-285C11FB483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E8D7EA8-1DA2-E063-E4A4-80F9EF0F3096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A5F0875-4F0A-EC45-AA92-D6C0E7B681A9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F4F5F05-4233-4050-97BB-FF3C127550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9936492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Corridor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8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9F1417CF-8B05-1332-B6B1-FD969EAD1530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7F681B7E-E6EB-ED63-E710-7EE0E63565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362" y="1813361"/>
            <a:ext cx="7297491" cy="4104839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1697CBD-06E2-896C-1180-BD1B79595341}"/>
              </a:ext>
            </a:extLst>
          </p:cNvPr>
          <p:cNvSpPr/>
          <p:nvPr/>
        </p:nvSpPr>
        <p:spPr>
          <a:xfrm>
            <a:off x="3872969" y="3172828"/>
            <a:ext cx="307910" cy="4034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479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BF0B4-AB7F-8007-7D27-4C2E3D0B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F357A85-3F39-BE24-856A-430D6951EB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CC37724-DE31-8F1A-3610-34DE425DE293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EF0CA8E-8FA2-8596-AF55-B02C7F01B22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2BBE385-214C-9B49-25D7-D0B1BA7609C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99D9F5B-B755-7353-34C5-0ED6FE33BC08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37B1849-517D-7826-3DB5-D738EC5467E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98A55079-166B-588D-A786-B0918BAD93B0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Scroller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D97A5D3-3E8A-83CD-0612-86DA8A80C9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8363551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1.5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11BFFC7-6F78-63F3-BE28-38391D87AD03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74BE67F-FFAF-76DB-AA95-1B7060E3EA49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39759263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1,15,000/- P/M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3056786-3417-D8C8-6876-C79EF9F35CF8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895CAA-89DE-EC3E-2729-B21279E523BA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in a terminal&#10;&#10;Description automatically generated">
            <a:extLst>
              <a:ext uri="{FF2B5EF4-FFF2-40B4-BE49-F238E27FC236}">
                <a16:creationId xmlns:a16="http://schemas.microsoft.com/office/drawing/2014/main" id="{CDA0A5DA-6861-7953-7BF5-EF6B5DD08C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r="15207" b="8432"/>
          <a:stretch/>
        </p:blipFill>
        <p:spPr>
          <a:xfrm>
            <a:off x="6033094" y="103958"/>
            <a:ext cx="6033173" cy="610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54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76159-4E17-58B4-9F22-2ACE1C10A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0E6800-053C-AC1D-60AC-9EB43BB2D10F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2549E3A-FDB8-EA93-412D-3E7D8CE17C6D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2E5F370-3F80-DCF4-436A-F0B4F33452B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EE103ED-DBF5-D93D-10EC-DFA7A2ACC83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AF6F613-E3FA-B256-4ED9-CFA752BCFE1E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AFFEABA-E02C-DEBD-067A-7F66B43C0F31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AD23BDF-591E-7B7B-2AE6-DE3E32E117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280237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1.5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2ECE9F28-B74C-6AA7-5695-6044AF45ED44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5FD812AA-70CB-3873-4D59-35D9A8AD8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95" y="1812442"/>
            <a:ext cx="7702226" cy="433250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A5C62A7-BC3A-202B-B498-5138001450FE}"/>
              </a:ext>
            </a:extLst>
          </p:cNvPr>
          <p:cNvSpPr/>
          <p:nvPr/>
        </p:nvSpPr>
        <p:spPr>
          <a:xfrm>
            <a:off x="4390741" y="3845153"/>
            <a:ext cx="553906" cy="487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5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4A76F-8CAB-323D-1D82-0D4724764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87CEA9-27F9-7807-B890-A19D0548CF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56CD145-DF7C-25C5-F438-C6DD3521410E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545D04-3BD2-2752-AAEC-EE90A9FC465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26D2B3A-7CE1-C399-C6F1-EF425638BB0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5568FF6-2005-B471-7F03-444FEAF2583E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F5983E5-DF8A-6582-2390-D948C789827E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482AAB5F-74D0-B971-890A-29A94F2C7CB7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B60944A-B070-5899-1954-3735255696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4183593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972160F1-40E1-A7F6-0E00-86ED483CC14D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C89AB2-7731-1CBC-07B0-0954F8736783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4183560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45B9189-D884-7B7E-C6B3-FCC15D31E789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79951F-EED4-1C22-1C78-F5556EF8959B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4" name="Picture 13" descr="A large screen with a picture of a person and a goat&#10;&#10;Description automatically generated">
            <a:extLst>
              <a:ext uri="{FF2B5EF4-FFF2-40B4-BE49-F238E27FC236}">
                <a16:creationId xmlns:a16="http://schemas.microsoft.com/office/drawing/2014/main" id="{4C0B5733-5574-86A8-998F-88AF705DB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182" y="98421"/>
            <a:ext cx="6031007" cy="602545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E617F29-0CD1-89CA-2C6E-36A4DC2ED9FE}"/>
              </a:ext>
            </a:extLst>
          </p:cNvPr>
          <p:cNvSpPr/>
          <p:nvPr/>
        </p:nvSpPr>
        <p:spPr>
          <a:xfrm>
            <a:off x="9779342" y="943378"/>
            <a:ext cx="1238428" cy="5406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2111C8-C8B6-BCD0-EFC0-F84895795A91}"/>
              </a:ext>
            </a:extLst>
          </p:cNvPr>
          <p:cNvSpPr/>
          <p:nvPr/>
        </p:nvSpPr>
        <p:spPr>
          <a:xfrm>
            <a:off x="8229601" y="4273550"/>
            <a:ext cx="1259174" cy="276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837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2F68B-EF6D-03B8-CE57-55B6E92A9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547DEAC-03CE-0D75-4B2E-807DC12B11D1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302147C-83FB-CAD9-7659-5AAA65058407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6D67D9A-FF55-812D-99AA-DB0A9F2EAE9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AE5D935-A55E-4E3D-4212-E82813C89B9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5EBAF71-362E-4629-6E26-6E85C455424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CAB581F-92D0-AD09-6A46-C020A1A87572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686EC30-6D1F-C9FD-799C-8576B1309F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7151140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W X 4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7EFF2F0-5CB9-E0B2-AEB8-647686581A2D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1" name="Picture 10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FE0FBE96-1A49-C06D-8CC7-AB6621202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187" y="1810592"/>
            <a:ext cx="8009507" cy="398256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B8CBAB4-60CB-C64B-ABE7-F0659C46E724}"/>
              </a:ext>
            </a:extLst>
          </p:cNvPr>
          <p:cNvSpPr/>
          <p:nvPr/>
        </p:nvSpPr>
        <p:spPr>
          <a:xfrm>
            <a:off x="5050034" y="3681243"/>
            <a:ext cx="553906" cy="487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81616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C337E-8A55-FE7F-68FF-C9D1E2E38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41294C5-7B62-E301-DFC0-41E4CCAC75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B6EBD9C-E7C0-92E8-1B13-4FD89F7E8067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0BEE2FC-8215-8193-668C-8D541F95F22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EB6A314-C5D8-ADE6-9554-1E3350E636C5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81970BD-1E95-956E-E1D1-92373CE8CB5D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DF823D8-EAAE-20C8-B181-DA4BC49490FA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6BD24D7-7871-4409-68B6-ED3FC4B0B0CA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4 Sided 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850A886-D3B8-799B-D38C-407242B21F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0547297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3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3 H ft (Package Of 2 Units)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57D1F54-2C9E-2A83-7FFF-46592CACD45D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A1FC634-1D2F-C739-DB13-3EC5A5C8AA3A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24168402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B6E8454-A4A4-2926-B6C1-8ECB766EC8B0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A3ED33-6469-3ED9-C86C-AEB6020AD7F5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sign on the grass&#10;&#10;Description automatically generated">
            <a:extLst>
              <a:ext uri="{FF2B5EF4-FFF2-40B4-BE49-F238E27FC236}">
                <a16:creationId xmlns:a16="http://schemas.microsoft.com/office/drawing/2014/main" id="{6E148894-2F0E-A253-C95D-47ED2DDD06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688" y="179243"/>
            <a:ext cx="5904579" cy="60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30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52DEE-8A08-19F7-DD00-D71ACC525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AB459E-BB26-6B68-6B1A-4DB8885890FC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31A81FE-75D8-6600-7C02-636DD7CF315C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7F534BB-3FAB-36DE-9951-CD7A69173192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62D361E-7EB5-3805-850F-BA14C2F44B25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B80A3FA-792D-A202-42B9-5B80AADDEA0F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74A85CB-180F-244C-87EB-59A3F89B2221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C07F05-463C-275F-733D-E8741C5790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7791291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Reclaim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3 H ft (Package Of 2 Units)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5B99441-CED7-0717-3FD6-9DE6C0594164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3C6F385A-A46A-3078-DDE1-C1A8B78F34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528" y="1992588"/>
            <a:ext cx="6982698" cy="392776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EF20986E-3E1B-4C13-46FB-3C0518C00A1C}"/>
              </a:ext>
            </a:extLst>
          </p:cNvPr>
          <p:cNvSpPr/>
          <p:nvPr/>
        </p:nvSpPr>
        <p:spPr>
          <a:xfrm>
            <a:off x="4159871" y="4113023"/>
            <a:ext cx="553906" cy="4875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3396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C6A06-B4C6-C36E-EE44-0CF9605E8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32A6B27-C221-D665-6018-ABCCF26078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357856E-5B6C-F297-3633-5DE01FE65F8E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FCB96AD-87BB-2534-F56A-ADEB2173A73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1E111A2-D947-2D22-5281-11D65FDF69AE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683E7B8-F983-2FF0-13F8-17452A83C67B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3A09270-7292-E688-5179-AA07B3E801B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D5D22420-E497-547A-E8CA-50903B85BE1F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79BACCA-28BC-0B8A-4040-801183637EDB}"/>
              </a:ext>
            </a:extLst>
          </p:cNvPr>
          <p:cNvGraphicFramePr/>
          <p:nvPr/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Belt To Exit Gate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 W X 5 H ft (Package Of 10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E441D63-DFDD-EA0E-8B43-7C43DB771A4D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0478523-F2B7-DB78-CDA3-FF8ABAB7EE19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1,80,000/- P/M Per Slot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9347DFD-9C99-F65A-C251-068802917979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5C12E6-2764-0168-AD4F-97B621CBB7FD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People standing in front of a glass door&#10;&#10;Description automatically generated">
            <a:extLst>
              <a:ext uri="{FF2B5EF4-FFF2-40B4-BE49-F238E27FC236}">
                <a16:creationId xmlns:a16="http://schemas.microsoft.com/office/drawing/2014/main" id="{60E8C188-D86D-A03C-6C12-93C5C43608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845" y="122157"/>
            <a:ext cx="6061998" cy="608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52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B64CE-69B9-1E18-0AE5-B19A5FCA0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83C6DEB-052F-DD4E-0961-7E7A8D27E7B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687F8C9-7604-6CC1-F0CE-8A71A94CE588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86B577B-BDDC-5FE1-EF55-BDFA73B61AA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A2A336A-37AE-4151-D018-BABE4D70EDF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60B29A8-73D6-C839-C9EC-47A250D6992C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F16E67C-6B0F-E138-58C7-5A84D3D7AED2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42EEFE7-5F39-D62D-7D8C-D79225C6C2B6}"/>
              </a:ext>
            </a:extLst>
          </p:cNvPr>
          <p:cNvGraphicFramePr/>
          <p:nvPr/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Belt To Exit Gate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 W X 5 H ft (Package Of 10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Sec In Every 2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0EA475F9-E381-8B22-B6E1-A4B12569EF99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6744E65D-CD7C-BEBF-EEF2-AA0FBA7CF0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70" y="1568604"/>
            <a:ext cx="7358727" cy="413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185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A75CC-A06A-B323-BBBB-AC1AFA8B0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BEBBD60-2AC5-FA0E-C407-81DC64E17E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8E0D32F-AF21-7006-5FDD-C9DA99E1987A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DB877D0-548E-8FDC-57C2-03FD279B6DB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F7A2A42-A186-F8AF-CF58-DEDE638B08C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3028BEB-E617-F07C-F062-AC521019A1D4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34FFCDB-6C09-5F7B-439F-DBB9CEBE2955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86C4ECEF-43C7-C3B2-2449-102ACD028064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 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FD7D9C9-C700-3AE3-8664-DEE2C87E6A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3076341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Passage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W X 8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A40EA90-C48E-5048-B011-648963431E14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AAAB91D-EDA0-3E81-27F1-6D9B1BEA404D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5137854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4,50,000/-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CF6A6D5-A5C2-6042-4DF5-493FE3243F74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6A3259-C54D-6980-175F-508AD538A21B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walking in a building&#10;&#10;Description automatically generated">
            <a:extLst>
              <a:ext uri="{FF2B5EF4-FFF2-40B4-BE49-F238E27FC236}">
                <a16:creationId xmlns:a16="http://schemas.microsoft.com/office/drawing/2014/main" id="{8C440530-61DC-3585-BBA0-8ACE57E7C7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569" y="71695"/>
            <a:ext cx="6041516" cy="613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122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7E0EB-C856-1FE3-1DE8-556FD3502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3648CA9-7B42-AB94-30D0-441CD3155AE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BB8355-4BA5-674A-0A17-F5A578D17DC4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2501197-24DB-1E8E-DA18-CE110C6CD6F0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B154107-E59F-0704-7C05-049980707E1D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DF87AB8-7E23-6A5A-98AD-CD1F548923C8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C022A80-60D7-26D1-BA89-D1F18557841B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D589E1F-80C6-75A5-EACA-59136B0577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8296434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Passage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W X 8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627A97AD-F7DD-8E12-9CE8-DB0F3F3F8BB7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73DB59CF-CC56-4777-8B2C-D27C1BECC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56" y="1659769"/>
            <a:ext cx="7642266" cy="429877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064D004-26F9-A470-4470-3BFF25D3992F}"/>
              </a:ext>
            </a:extLst>
          </p:cNvPr>
          <p:cNvSpPr/>
          <p:nvPr/>
        </p:nvSpPr>
        <p:spPr>
          <a:xfrm>
            <a:off x="4214322" y="4808688"/>
            <a:ext cx="553906" cy="3895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0915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7CCBB-586C-50BA-02BC-45409E4B7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08F16D3-9EDA-F3CF-7FDC-E8EA2FF50EE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1E03828-AFCE-D7AB-7EB1-9E98F10B962F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086F58-E6E1-08D4-AEEB-C936B57D25D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A5E4C15-9653-54AD-C165-F69DAF2E5C5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6D55866-2FD0-0A3B-9051-353FC0C23ADC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A96CB67-2C87-6194-1AA9-408184AEE4AE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143532F6-E213-DA42-992D-6C7EF5098FBD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 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3C90AB4-B864-F3D2-069D-1394612D5B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317532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Passage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6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0FA7C06A-F4AF-13F2-C622-A112C28E3E20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DA8CB27-0F66-CBC8-4462-EB3582FC09C8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0137878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4,50,000/-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C8B4595-785F-1330-DC8D-C28C12CFB6D4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366567-8C9F-4F12-B5FB-6B8D7AF2EEC1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walking in a building&#10;&#10;Description automatically generated">
            <a:extLst>
              <a:ext uri="{FF2B5EF4-FFF2-40B4-BE49-F238E27FC236}">
                <a16:creationId xmlns:a16="http://schemas.microsoft.com/office/drawing/2014/main" id="{A2D5CDF0-094F-55C0-4F01-A4A633D86D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737" y="142639"/>
            <a:ext cx="5903530" cy="606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224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19EBD-8823-55EC-0410-A2E9A4B0A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01B8394-2D79-5BFE-65BC-C7CB9B742E9D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C9265D4-A3EF-7ABA-E94E-022129CE4115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E765DF7-16C1-BA70-4FC8-AB1557497F60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7F07E5C-6184-BA6C-9FF7-9E4FD565672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FEF50B9-4CC8-DE3D-1CC0-75A50A538159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54D678C-7C16-0C50-3662-817194EE50BC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09D2191-27A1-AC67-32A3-BA29170DE1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1464866"/>
              </p:ext>
            </p:extLst>
          </p:nvPr>
        </p:nvGraphicFramePr>
        <p:xfrm>
          <a:off x="152401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Exit Passage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6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7C0A9AFF-8B85-4254-0F08-B38951FA78DB}"/>
              </a:ext>
            </a:extLst>
          </p:cNvPr>
          <p:cNvSpPr txBox="1"/>
          <p:nvPr/>
        </p:nvSpPr>
        <p:spPr>
          <a:xfrm>
            <a:off x="355601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pic>
        <p:nvPicPr>
          <p:cNvPr id="10" name="Picture 9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0BB45264-211B-910E-4150-EDBCE010AE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647" y="1678449"/>
            <a:ext cx="8166922" cy="423975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85BE6D4-17D7-92A8-BAF9-42EBAB004BB5}"/>
              </a:ext>
            </a:extLst>
          </p:cNvPr>
          <p:cNvSpPr/>
          <p:nvPr/>
        </p:nvSpPr>
        <p:spPr>
          <a:xfrm>
            <a:off x="4464310" y="5390560"/>
            <a:ext cx="265692" cy="3567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35609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F3608-4DB6-E6B1-2F56-7913B02D0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2848D3-04ED-6F39-DCE2-0FD5B3BCD1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22A402E-07AB-7DF4-C447-425151EAD768}"/>
              </a:ext>
            </a:extLst>
          </p:cNvPr>
          <p:cNvGrpSpPr/>
          <p:nvPr/>
        </p:nvGrpSpPr>
        <p:grpSpPr>
          <a:xfrm>
            <a:off x="0" y="6265495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915AB8A-3005-8D29-D047-252C2310071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34F3441-E50C-A63D-67EA-A9F0EBDF928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640DEFD-F10C-57AD-7408-DDEA1D91D542}"/>
              </a:ext>
            </a:extLst>
          </p:cNvPr>
          <p:cNvSpPr/>
          <p:nvPr/>
        </p:nvSpPr>
        <p:spPr>
          <a:xfrm>
            <a:off x="348241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6C2FAB0-CE55-D00B-2249-73879A11A1FF}"/>
              </a:ext>
            </a:extLst>
          </p:cNvPr>
          <p:cNvSpPr txBox="1"/>
          <p:nvPr/>
        </p:nvSpPr>
        <p:spPr>
          <a:xfrm>
            <a:off x="9865156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3F7A87AE-FFDF-19DF-D950-E76EE95E982A}"/>
              </a:ext>
            </a:extLst>
          </p:cNvPr>
          <p:cNvSpPr txBox="1"/>
          <p:nvPr/>
        </p:nvSpPr>
        <p:spPr>
          <a:xfrm>
            <a:off x="508000" y="2865545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2B03C3C-FB51-687F-6065-28D311FB48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2621393"/>
              </p:ext>
            </p:extLst>
          </p:nvPr>
        </p:nvGraphicFramePr>
        <p:xfrm>
          <a:off x="152401" y="939801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1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8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Pick Up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10 H ft (Max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68847BB1-21DC-60CB-2939-5B846E23C9B6}"/>
              </a:ext>
            </a:extLst>
          </p:cNvPr>
          <p:cNvSpPr txBox="1"/>
          <p:nvPr/>
        </p:nvSpPr>
        <p:spPr>
          <a:xfrm>
            <a:off x="125733" y="279400"/>
            <a:ext cx="6106582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T1-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AB465DB-54DA-7818-C2FA-242A93A41DDE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23714434"/>
              </p:ext>
            </p:extLst>
          </p:nvPr>
        </p:nvGraphicFramePr>
        <p:xfrm>
          <a:off x="508002" y="3632200"/>
          <a:ext cx="4912783" cy="128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4,00,000/- P/M Per Unit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 Per Actual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858AA0C-3499-36CE-2590-57766B05B3B8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A93B26-815B-976E-4FC4-95A7DA6CBD9A}"/>
              </a:ext>
            </a:extLst>
          </p:cNvPr>
          <p:cNvSpPr txBox="1"/>
          <p:nvPr/>
        </p:nvSpPr>
        <p:spPr>
          <a:xfrm>
            <a:off x="1514007" y="5313500"/>
            <a:ext cx="235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</a:t>
            </a:r>
          </a:p>
        </p:txBody>
      </p:sp>
      <p:pic>
        <p:nvPicPr>
          <p:cNvPr id="13" name="Picture 12" descr="A group of people looking at a large screen&#10;&#10;Description automatically generated">
            <a:extLst>
              <a:ext uri="{FF2B5EF4-FFF2-40B4-BE49-F238E27FC236}">
                <a16:creationId xmlns:a16="http://schemas.microsoft.com/office/drawing/2014/main" id="{C85569B1-9E32-BA29-4B58-6CF2605A9D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441" y="89622"/>
            <a:ext cx="5848158" cy="3147091"/>
          </a:xfrm>
          <a:prstGeom prst="rect">
            <a:avLst/>
          </a:prstGeom>
        </p:spPr>
      </p:pic>
      <p:pic>
        <p:nvPicPr>
          <p:cNvPr id="16" name="Picture 15" descr="A person walking in front of a large screen&#10;&#10;Description automatically generated">
            <a:extLst>
              <a:ext uri="{FF2B5EF4-FFF2-40B4-BE49-F238E27FC236}">
                <a16:creationId xmlns:a16="http://schemas.microsoft.com/office/drawing/2014/main" id="{1A3367E5-AD4B-EFF2-E373-812998BE4F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440" y="3238313"/>
            <a:ext cx="5848160" cy="301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610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08995" y="2684136"/>
            <a:ext cx="2847039" cy="130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6200">
                <a:solidFill>
                  <a:srgbClr val="000000"/>
                </a:solidFill>
                <a:latin typeface="Rubik Semi-Bold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94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</a:rPr>
              <a:t>Empowering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</a:t>
            </a:r>
            <a:r>
              <a:rPr lang="en-US" sz="2333" b="1" dirty="0">
                <a:solidFill>
                  <a:srgbClr val="FFFFFF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</a:t>
            </a:r>
            <a:r>
              <a:rPr lang="en-US" sz="2333" b="1" dirty="0">
                <a:solidFill>
                  <a:srgbClr val="FFFFFF"/>
                </a:solidFill>
              </a:rPr>
              <a:t>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</a:rPr>
              <a:t>080-067415510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1521</Words>
  <Application>Microsoft Office PowerPoint</Application>
  <PresentationFormat>Widescreen</PresentationFormat>
  <Paragraphs>481</Paragraphs>
  <Slides>39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Calibri</vt:lpstr>
      <vt:lpstr>Calibri Light</vt:lpstr>
      <vt:lpstr>Canva Sans</vt:lpstr>
      <vt:lpstr>Montserrat</vt:lpstr>
      <vt:lpstr>Open Sans</vt:lpstr>
      <vt:lpstr>Rubik Semi-Bold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7</cp:revision>
  <dcterms:created xsi:type="dcterms:W3CDTF">2026-10-27T08:23:57Z</dcterms:created>
  <dcterms:modified xsi:type="dcterms:W3CDTF">2026-10-30T06:58:45Z</dcterms:modified>
</cp:coreProperties>
</file>