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29" r:id="rId2"/>
    <p:sldId id="327" r:id="rId3"/>
    <p:sldId id="328" r:id="rId4"/>
    <p:sldId id="345" r:id="rId5"/>
    <p:sldId id="346" r:id="rId6"/>
    <p:sldId id="347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25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B739F-550D-4400-95AC-A6F1214D4017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0C0E8-5FE9-47EB-B899-C675EBA93E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31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57340-7B4E-556B-A756-275ACE2D8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C5D86D-3D5E-B402-0D57-3A7B10DAE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15D67-B538-FFED-9030-9F4FB09C3DF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8CA78E-DCA6-A41A-31C3-7CF053BDCA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AFF922-C2B5-78BC-4695-D90B12B7A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B7CC7E-2746-9ABD-094B-505D010FCF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2E839-1537-7234-8461-0625B2EA0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98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27BBA-B81B-D70C-B235-96BAB7572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DF469C-38FE-B1B7-DD85-8779C13CAD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7B4994-3429-36FD-23CB-CF75C47BCC3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8FA9E3-8614-B2BB-35AF-814036FEA3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570A350-C842-4425-9351-11BF39EE2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221A2-314C-823E-2C06-40A24112F4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003A6-EF43-BE25-075B-2948FB6E8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45138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94BF7-058E-A889-DF72-8AD08529D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1FBF96-20C3-0AFE-DE02-17998D5F1A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D3FC15-E047-6650-459F-19B9DBD9FB4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436F8E6-D9EC-690F-2669-3DC95BC339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D412A8E-A3B2-5CD8-7EC4-DEA19F1F7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3238F-FC9E-6B46-6AE8-9287A83195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BF0F8-EC04-BB9C-2193-04C8A6ADA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3141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09E1E-59A5-C88C-2B27-77F6FCE71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ECC891-E692-6868-6C4A-332CAD7A79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D14C0-B9DE-5B8C-84EC-BDF55A37A7A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0CB1709-2E88-7E0F-1300-911E87122A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97A65CE-70B9-CC66-90D9-E47E171D0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9F313-1838-BCCF-7B51-A26485D69D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1FF10C-0C48-61E2-310F-D84E0E821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30564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24F66-5364-2308-D6E7-C2FADB430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21D69C-A26A-2C41-EC0A-057E77490F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09528-0866-10AE-490F-B67B873D5D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E9A1C97-500D-83C3-AA8D-14D407FAF2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44F6F93-4C26-D334-1A88-3CA616EF9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7D250-E785-A6B8-6CBE-E615E0EB1A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3EBD4-901D-2C02-5E2B-13DC8DCD0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46322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BA173-CE1F-1F07-0450-8A8A8AC9D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9D8886-58AD-2F3D-552B-623A70D890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2DAC67-8FA1-029F-8435-AA6BF06C4BE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191862-99FD-C627-0353-08EFE419B6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F7FC0E7-C121-112F-2355-FA9CDD0DF2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44BEA6-CF02-6556-3513-99908691DB2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26693-C883-631F-4616-F7EF1AFD1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14408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6B8FD-EA62-40C4-8B11-4716515E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8F78AC-3871-5042-4495-0D3D4751F4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4B2637-B11E-1A95-D30B-6822889D5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0848032-B1F9-1FE0-1FBE-C0699D13C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B65AD8F-162C-BFC0-0D52-D0B24AE95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8A03C-DA6D-29EF-1465-1BB1D05DE8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FFA97-A63F-69EF-C94A-8FD64DCBA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87331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DF6CE-1661-D6AF-9256-415CB45E5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5DEEE2-652B-7971-BE42-67764D99C5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BBC1E-BA9C-FC4A-030A-4B52F60E2D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763486F-DCFD-CEF3-0E41-7F4C059A2F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A3C2987-DB2D-6909-7A32-E7073803A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2B609-A5A1-0B1B-4068-33B2B4832E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24855-22F2-49D0-A802-7F37DB65C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18603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AFE48-C139-AF50-AB9E-731E6FD01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1A629C-A678-B0BB-69BC-AE18CF4842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87A7E-DFAC-9930-AFCD-E516676FEA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80C3436-D4A0-0FA8-99B8-4FD384FE43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F36297-5A79-71A0-222D-95F5A9A9F7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C877E6-280E-9858-46D6-0ED639A6B78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16250-E800-0835-6495-416138029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43616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23B6D-75B5-4D60-61C7-14A2C111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B91577-3918-7896-EC65-363541E934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58A5-94F4-2AED-FC5D-A1FC7F4B014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C8ACC0D-7356-BE51-605A-DB53DAEF33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6DC856-6613-CC46-538A-4C6A020E20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53E6D-71C7-DCCB-0EB7-D024597CD5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089A2-C5CA-6A2C-7819-9B0D6E436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48183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9B9FF-2832-299D-433A-BE09A43F2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9A73CA-74D1-89E1-595D-650A6B77D0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C02455-267F-2F0C-458D-60AFFD36B5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D9AE557-205B-490E-1BFD-BE308E17CC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AC6DFCA-A8FE-21D4-02DB-C180161C2C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A0043-3163-8A6E-F45C-A4DAEFCE04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23FD7-8636-95FB-F63A-F7843C333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29999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A0714-DBCD-0CBB-5CB2-14203CF0E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DFF54D-30D4-B438-2F81-4FABFE52E9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D367F5-4B8D-95D9-BAFB-7A1C5E32B88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C5A610D-2AE4-18D4-6836-C22B87734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47A1950-71D6-EBDA-6923-3E1C77E25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C71D6-511D-5CBE-1EC1-BE88218A23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0F2C1-6CD0-5571-B243-A9FA6DBAA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77307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F887D-5C9A-4196-F7B9-ACC10781B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54AA78-642A-17AC-735F-9E4C833214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2D6F32-2C1A-E3C4-8CD5-BFA24471735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21D681C-97B0-B6AF-BC8D-D29FD453DC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3D5477-A48A-6C30-7A8F-BBE24E434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98002-3293-44E6-4025-53F76791772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5846C-5222-BB8C-3602-6E4ED192F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2975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88354-183C-B849-CE78-F74F7D71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9B33A74-09AC-F6FD-9538-21B67DFD01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85B4EC-B17D-DB37-FFCE-AE2072BD57F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37DCB51-F89A-7A50-2232-6E946B0019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6650D37-6637-94A3-DB50-2010D5EAB4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8BBA0-AA5C-D5E2-12C2-0A11AFC3D8A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CBBF1-97A3-BEA9-A99D-71590EA9C1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66897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81FCC-7246-8E27-4D37-2791BA5F4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CFAFF-9426-CEE0-3615-1AE4D90E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18CC0-A83B-8BA8-5F79-93183EBB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AA088-5F04-C27F-DA79-86613235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A666-C290-2060-5731-883645759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21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96C74-BE67-C7FA-420A-ABEF004F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480F8-5034-510E-4AE9-7E6CCF6E3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DF845-CCC8-EBD7-890C-1DAA3F42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E02A-C31A-F0E4-E804-03EA8740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43B6-7765-D4C7-860E-C8BB5C6B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19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CE26-1513-6629-D0F0-E75D4DFE0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667ED-BDC5-E1B5-F181-64D13DD8E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25435-BB7D-8CC4-1AB6-2B62983B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D217B-57D9-F58F-ACBA-99A72C93F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6E391-6ED6-57CA-8868-1D1AF809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98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BAA3A-6C60-DB79-60A4-CD8EB14CE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99DA7-2D31-AD6E-5F69-7E918AA33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E6A1D-55CC-0D21-A7FE-2E05C6399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A8784-5F89-A582-9606-2135A44ED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D8C31-7954-22F1-9D45-4ABE2194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C6D27-E953-4237-2ED8-DDC57F1B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2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47D2-8CC9-7954-8BEC-84FAFEEC6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D642B-49B5-3BB1-ABE5-57D61F6CC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39EA3-1C77-B3F2-F396-53E619FAD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91696-6A74-1B15-C716-1B977353D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4D0625-ACB9-ACEF-2CCE-20DB5685FA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627B4C-59C2-768D-5438-7F55D01D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BF0A3-B789-149F-428A-C8ABE244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9A73A6-81EE-1960-5180-1AECD701E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27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57FB-014E-9946-1127-DEA1B4FA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13632-48C3-6DB4-F13D-C80123902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0DB3B2-A55A-CD20-1244-6FD718E0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ED519-9C3A-51C5-A8B2-D7FAB4E41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023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BBE30-47F2-8DCF-4B17-B78496FEA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F595F-90C8-A921-C639-6EC26449F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3534D-0F28-7965-34CC-AA29EF0F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02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CCA0-8988-95DD-1774-CA74F2EA1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52E30-17AE-78A8-99FF-8CD12CFC2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752F1-7D1A-49A6-9B37-DADDEF396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95336-0924-1FF5-5449-3BF6803A4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5EEE8-109D-2745-1F77-EA7ECB2B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5F90C-31C9-0780-9A90-E3E752C71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6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05B3-937F-0500-268B-0040B8F26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61305F-A7C1-9DBF-BD50-40CD65DFB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9D400-09AB-3989-BC69-66B0C176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06158-793D-AFDE-2FA8-50774B57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4E20D-C32E-AD45-0811-4962E6743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F8938-8BE3-99D2-8D0B-B179AAF4F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71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1F19-9907-E0DD-DF64-F749569B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53627-3F9E-6C3E-D6AE-119C5D28F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49CA7-E0C6-FDAD-042B-5D88F70B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D187E-DB1E-C477-5871-A6C1040E7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5C2A5-A492-DA3D-4B29-552BC72B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816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8B98C-BEFC-F251-4297-903D3F985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B7B38-3F07-6389-3BB7-FBFF87844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32C1A-6E08-6122-3ED2-EA9541A3B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87C0F-1A54-5D1A-9160-C57B063A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34AC9-5FD8-66DA-9DB4-471486A9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317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E938B2-A528-AC33-962E-30D686F7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8823-4468-6913-1F34-BBA1BB88F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F7A96-B8EE-932C-2CE0-6A7540CA0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91C9D-15DC-4187-A996-E5F0A2D5D628}" type="datetimeFigureOut">
              <a:rPr lang="en-IN" smtClean="0"/>
              <a:t>02-11-2026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83184-0B9E-4B4D-49DF-1102F9753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0D115-9C7A-22D8-303C-7D03922BD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28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3.png"/><Relationship Id="rId9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5462-484F-3B57-2989-520F8CFE0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8117-B70B-8777-75DB-E004B166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09ED-8980-F7C2-3549-B73BC81A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9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42ADF-976B-4ECF-426A-426A1739B77E}"/>
              </a:ext>
            </a:extLst>
          </p:cNvPr>
          <p:cNvSpPr txBox="1"/>
          <p:nvPr/>
        </p:nvSpPr>
        <p:spPr>
          <a:xfrm>
            <a:off x="6284687" y="3124984"/>
            <a:ext cx="4601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Lucknow Airport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Digital Screen</a:t>
            </a:r>
          </a:p>
        </p:txBody>
      </p:sp>
    </p:spTree>
    <p:extLst>
      <p:ext uri="{BB962C8B-B14F-4D97-AF65-F5344CB8AC3E}">
        <p14:creationId xmlns:p14="http://schemas.microsoft.com/office/powerpoint/2010/main" val="310273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0DEEB-BC14-B12C-EDCC-16A21002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5274C6F-5A12-775B-0C7E-B5FE5E75E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DDEB21B-64BF-D6BD-273E-290EE7DE061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0785DA3-86D9-F405-F1B4-B6FFF1C8E00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1F855B2-89FB-E0B2-4EB7-6A58CC0B07FC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48DB1F3-0FF3-5BC0-42A0-F21DFE1A8F5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095A450-0264-E5E4-9132-A8F7C631C110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59CCFA40-1EAC-6FD7-313B-0CE64C948C05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Totem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FEEF447-9762-7415-04F5-EEB358D05227}"/>
              </a:ext>
            </a:extLst>
          </p:cNvPr>
          <p:cNvGraphicFramePr/>
          <p:nvPr/>
        </p:nvGraphicFramePr>
        <p:xfrm>
          <a:off x="152400" y="939800"/>
          <a:ext cx="600165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2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Approach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11 H ft (Package Of 3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5CE284D-2A55-F829-717F-9C5DB9FAF274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AF8BAA-64CD-46FA-EF52-E3DB06C01735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A group of people walking in a building&#10;&#10;AI-generated content may be incorrect.">
            <a:extLst>
              <a:ext uri="{FF2B5EF4-FFF2-40B4-BE49-F238E27FC236}">
                <a16:creationId xmlns:a16="http://schemas.microsoft.com/office/drawing/2014/main" id="{1C0710D9-FFE0-FEFE-4498-41283FD259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0652" y="135011"/>
            <a:ext cx="5694291" cy="60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6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EDC17-F576-7173-0970-706534384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E07F31-6BB4-CF1B-7D9A-B6018EFF908F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BE6EBE1-BB99-D931-0BAE-6E6160C747C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B468A52-D60D-8213-BBD3-4B8969C8BAB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46FD498-9D17-D411-4CC4-877E40B9D49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7E805A5-D2C5-573D-5BB6-9A18B6B4DD3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C3C8B91-0B5B-95A0-54A7-2B5FA2E2F85D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FEEA514-F467-D79F-95A7-A3A3D94307F5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Approach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11 H ft (Package Of 3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79EDC3D-8205-037F-DD03-62387716FC64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40D0AC-1AC4-AF35-7D25-54B9DF0738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330" y="1684912"/>
            <a:ext cx="10077554" cy="474326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BD367BD-849E-5D5E-6608-A2DB8BFDF054}"/>
              </a:ext>
            </a:extLst>
          </p:cNvPr>
          <p:cNvSpPr/>
          <p:nvPr/>
        </p:nvSpPr>
        <p:spPr>
          <a:xfrm>
            <a:off x="2996353" y="5179280"/>
            <a:ext cx="336859" cy="336859"/>
          </a:xfrm>
          <a:prstGeom prst="ellipse">
            <a:avLst/>
          </a:prstGeom>
          <a:noFill/>
          <a:ln w="28575" cap="flat">
            <a:solidFill>
              <a:srgbClr val="BF3862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ctr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00" b="0" i="0" u="none" strike="noStrike" kern="1200" cap="none" spc="-21" normalizeH="0" baseline="0" noProof="0">
              <a:ln>
                <a:noFill/>
              </a:ln>
              <a:noFill/>
              <a:effectLst/>
              <a:uLnTx/>
              <a:uFillTx/>
              <a:latin typeface="Source Sans Pro Regular"/>
              <a:ea typeface="Source Sans Pro Regular"/>
              <a:cs typeface="Source Sans Pro Regular"/>
              <a:sym typeface="Source Sans Pro Regular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C8A5C2-DBE5-5691-8118-7061DA95BD80}"/>
              </a:ext>
            </a:extLst>
          </p:cNvPr>
          <p:cNvSpPr/>
          <p:nvPr/>
        </p:nvSpPr>
        <p:spPr>
          <a:xfrm>
            <a:off x="7140323" y="5193852"/>
            <a:ext cx="336859" cy="336859"/>
          </a:xfrm>
          <a:prstGeom prst="ellipse">
            <a:avLst/>
          </a:prstGeom>
          <a:noFill/>
          <a:ln w="28575" cap="flat">
            <a:solidFill>
              <a:srgbClr val="BF3862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ctr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00" b="0" i="0" u="none" strike="noStrike" kern="1200" cap="none" spc="-21" normalizeH="0" baseline="0" noProof="0">
              <a:ln>
                <a:noFill/>
              </a:ln>
              <a:noFill/>
              <a:effectLst/>
              <a:uLnTx/>
              <a:uFillTx/>
              <a:latin typeface="Source Sans Pro Regular"/>
              <a:ea typeface="Source Sans Pro Regular"/>
              <a:cs typeface="Source Sans Pro Regular"/>
              <a:sym typeface="Source Sans Pro Regular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FE4238-106A-BF9B-58E5-1F4492ACF5BA}"/>
              </a:ext>
            </a:extLst>
          </p:cNvPr>
          <p:cNvSpPr/>
          <p:nvPr/>
        </p:nvSpPr>
        <p:spPr>
          <a:xfrm>
            <a:off x="4546390" y="5193852"/>
            <a:ext cx="336859" cy="336859"/>
          </a:xfrm>
          <a:prstGeom prst="ellipse">
            <a:avLst/>
          </a:prstGeom>
          <a:noFill/>
          <a:ln w="28575" cap="flat">
            <a:solidFill>
              <a:srgbClr val="BF3862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ctr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00" b="0" i="0" u="none" strike="noStrike" kern="1200" cap="none" spc="-21" normalizeH="0" baseline="0" noProof="0">
              <a:ln>
                <a:noFill/>
              </a:ln>
              <a:noFill/>
              <a:effectLst/>
              <a:uLnTx/>
              <a:uFillTx/>
              <a:latin typeface="Source Sans Pro Regular"/>
              <a:ea typeface="Source Sans Pro Regular"/>
              <a:cs typeface="Source Sans Pro Regular"/>
              <a:sym typeface="Source Sans Pr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0630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A4D15-9099-A410-DB10-E4266DBFB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C8F626-497F-9AAB-6CDE-9C30A105E8DB}"/>
              </a:ext>
            </a:extLst>
          </p:cNvPr>
          <p:cNvSpPr/>
          <p:nvPr/>
        </p:nvSpPr>
        <p:spPr>
          <a:xfrm>
            <a:off x="0" y="18884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8145F38-67BE-01E8-7B87-4C10CA648FA2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C1D47A3-171C-9A53-57E3-3F8F15F2FD6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373E406-A203-CBB6-976A-427D3943C3D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6CA0A24-5E04-3187-98B4-165BCF96F58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4B42E8A-824F-0932-320C-388DE4CAE82A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DEC3D0A6-57AC-14DD-DC9C-CDFD42219D85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F6DD15A-2F43-2F75-A23A-3137D00179AE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 Retail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A92BD31-4E0F-D5F0-5918-8C25D476981E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BAB9AD-AC1A-FD5A-202B-7EE098AF37E0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664F7C54-7B8B-4DF6-3B50-1EE8E476BE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0" name="Picture 9" descr="A group of people walking in a building&#10;&#10;AI-generated content may be incorrect.">
            <a:extLst>
              <a:ext uri="{FF2B5EF4-FFF2-40B4-BE49-F238E27FC236}">
                <a16:creationId xmlns:a16="http://schemas.microsoft.com/office/drawing/2014/main" id="{C68E79FD-6323-60DF-717F-B4B1D634E0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087" y="174334"/>
            <a:ext cx="5976620" cy="6030368"/>
          </a:xfrm>
          <a:prstGeom prst="rect">
            <a:avLst/>
          </a:prstGeom>
        </p:spPr>
      </p:pic>
      <p:pic>
        <p:nvPicPr>
          <p:cNvPr id="11" name="Picture 10" descr="Marker with solid fill">
            <a:extLst>
              <a:ext uri="{FF2B5EF4-FFF2-40B4-BE49-F238E27FC236}">
                <a16:creationId xmlns:a16="http://schemas.microsoft.com/office/drawing/2014/main" id="{728B4390-4051-A9DF-11A7-9EFDDA253A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5115" y="1183511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84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C3220-92FF-9852-5022-E201FE80F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B3E945-1D2B-4AA9-5790-134A55139D10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D61D098-9901-E3DE-C477-569F514C809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A9763F3-7A8B-0365-73CA-18BACD4CBB5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24E8DAB-D916-1CA0-67DD-A77579315A3F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DEE50E5-0345-223B-9989-60876CC4546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2B6108B-FDBB-521A-E3BE-4E0DF3C459D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B77BD1D-292D-407E-F734-F548052930B7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 Retail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B1A515E-5FEA-C055-05DC-2E1E6C0FF652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F5E52F-9C51-5B97-CF23-6D53F577D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205" y="1768519"/>
            <a:ext cx="8283804" cy="4018875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0CC8505A-CA22-D284-DA2C-A4B79F815946}"/>
              </a:ext>
            </a:extLst>
          </p:cNvPr>
          <p:cNvSpPr/>
          <p:nvPr/>
        </p:nvSpPr>
        <p:spPr>
          <a:xfrm>
            <a:off x="2351314" y="3501571"/>
            <a:ext cx="188686" cy="27577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540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AEE2E-4301-0070-CC32-99ADDC804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22F4D66-7C56-C0BF-DF03-B7C292D4F8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DA45AD-75C8-EAE2-6391-9145A8EC31AF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25923-D2BC-6889-00D8-183AF652F95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019200C-5CDC-6631-812E-C029D66152C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F81E1C7-5D03-AF58-9156-BD6EF42EE72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BA78883-236E-EE2D-411F-EC9B7366B559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B7F9D08-ED44-0330-B964-33E4028055A1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Pole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D4FA132-EED3-AE30-7491-69E08C9F164E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22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9C9AA83-9CA3-6D4D-A3AB-2C0B5D17E56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7A12C9-870E-6967-A783-8E106CEB5B2E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A person walking in a terminal&#10;&#10;AI-generated content may be incorrect.">
            <a:extLst>
              <a:ext uri="{FF2B5EF4-FFF2-40B4-BE49-F238E27FC236}">
                <a16:creationId xmlns:a16="http://schemas.microsoft.com/office/drawing/2014/main" id="{37BF2233-821A-A6F4-969F-A9801687CE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2707" y="102923"/>
            <a:ext cx="6106764" cy="6042020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0817C2C6-0F7F-42D2-E334-64E490DD91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17330" y="262671"/>
            <a:ext cx="519495" cy="519495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EAA286CC-643F-83C0-1A74-B61821D41A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3343" y="2053469"/>
            <a:ext cx="448085" cy="448085"/>
          </a:xfrm>
          <a:prstGeom prst="rect">
            <a:avLst/>
          </a:prstGeom>
        </p:spPr>
      </p:pic>
      <p:pic>
        <p:nvPicPr>
          <p:cNvPr id="19" name="Graphic 18" descr="Marker with solid fill">
            <a:extLst>
              <a:ext uri="{FF2B5EF4-FFF2-40B4-BE49-F238E27FC236}">
                <a16:creationId xmlns:a16="http://schemas.microsoft.com/office/drawing/2014/main" id="{3A4502AF-105D-660D-A1A2-738569178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53603" y="1533974"/>
            <a:ext cx="519495" cy="519495"/>
          </a:xfrm>
          <a:prstGeom prst="rect">
            <a:avLst/>
          </a:prstGeom>
        </p:spPr>
      </p:pic>
      <p:pic>
        <p:nvPicPr>
          <p:cNvPr id="21" name="Graphic 20" descr="Marker with solid fill">
            <a:extLst>
              <a:ext uri="{FF2B5EF4-FFF2-40B4-BE49-F238E27FC236}">
                <a16:creationId xmlns:a16="http://schemas.microsoft.com/office/drawing/2014/main" id="{8F1E68C7-3CDD-66CF-C145-9F73A09B75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7319" y="2501554"/>
            <a:ext cx="373636" cy="37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0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F2FB7-547E-9768-E5A5-E67A60584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AF85718-1C3A-927D-6C69-C108597A700F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87FDA4A-29E7-D16D-CBDD-F0805F4F8CCC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F8A8949-D5CF-E2A8-E86D-75BFEC0BAF0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731015-A40C-488A-36EC-E5B5EC0F796F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797946B-7EAC-6054-A57E-FBF5DCB1B13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E6D3800-CDD3-78EA-D51D-CF388061DBF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7E68DD-9B3A-D9F2-FC5E-BACD39C29B36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22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977C1AEB-C7B2-75F3-16B3-61D5D331D30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A3AC09-9A08-23C9-373A-A05E1DA3B14E}"/>
              </a:ext>
            </a:extLst>
          </p:cNvPr>
          <p:cNvGrpSpPr/>
          <p:nvPr/>
        </p:nvGrpSpPr>
        <p:grpSpPr>
          <a:xfrm>
            <a:off x="953397" y="1634255"/>
            <a:ext cx="9905999" cy="4853869"/>
            <a:chOff x="318572" y="1239192"/>
            <a:chExt cx="8812585" cy="431810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3082EA-A2B2-FE2A-84B6-22B74E612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572" y="1239192"/>
              <a:ext cx="8812585" cy="4318104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0539F3-4C69-4BA5-4E78-BB009D27DFD8}"/>
                </a:ext>
              </a:extLst>
            </p:cNvPr>
            <p:cNvGrpSpPr/>
            <p:nvPr/>
          </p:nvGrpSpPr>
          <p:grpSpPr>
            <a:xfrm>
              <a:off x="1440753" y="1879691"/>
              <a:ext cx="5491139" cy="1056556"/>
              <a:chOff x="1440753" y="1879691"/>
              <a:chExt cx="5491139" cy="105655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4E92FC7-A735-070F-556F-E6FB818F4934}"/>
                  </a:ext>
                </a:extLst>
              </p:cNvPr>
              <p:cNvSpPr/>
              <p:nvPr/>
            </p:nvSpPr>
            <p:spPr>
              <a:xfrm>
                <a:off x="1440753" y="1879691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ABF49E0-F26F-7FA1-CDF8-7ABF672AED9A}"/>
                  </a:ext>
                </a:extLst>
              </p:cNvPr>
              <p:cNvSpPr/>
              <p:nvPr/>
            </p:nvSpPr>
            <p:spPr>
              <a:xfrm>
                <a:off x="2033507" y="19313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8C004D6-A57D-AD59-8DA9-38E2137A4CDF}"/>
                  </a:ext>
                </a:extLst>
              </p:cNvPr>
              <p:cNvSpPr/>
              <p:nvPr/>
            </p:nvSpPr>
            <p:spPr>
              <a:xfrm>
                <a:off x="3055294" y="1929630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E471BEE-242D-D473-3C44-7B32A75DC4E7}"/>
                  </a:ext>
                </a:extLst>
              </p:cNvPr>
              <p:cNvSpPr/>
              <p:nvPr/>
            </p:nvSpPr>
            <p:spPr>
              <a:xfrm>
                <a:off x="3710072" y="1885028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858C9FE-5BD6-B2AE-9E3E-65999510C1DC}"/>
                  </a:ext>
                </a:extLst>
              </p:cNvPr>
              <p:cNvSpPr/>
              <p:nvPr/>
            </p:nvSpPr>
            <p:spPr>
              <a:xfrm>
                <a:off x="4397046" y="1971943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5E71F34-8579-11DC-C99F-06C1C6F33A00}"/>
                  </a:ext>
                </a:extLst>
              </p:cNvPr>
              <p:cNvSpPr/>
              <p:nvPr/>
            </p:nvSpPr>
            <p:spPr>
              <a:xfrm>
                <a:off x="6521937" y="1959291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D131763-4316-D529-A5AF-EA71D666BF10}"/>
                  </a:ext>
                </a:extLst>
              </p:cNvPr>
              <p:cNvSpPr/>
              <p:nvPr/>
            </p:nvSpPr>
            <p:spPr>
              <a:xfrm>
                <a:off x="2491467" y="19313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85C0D48-6D02-3E26-7AF4-41F2FA77159F}"/>
                  </a:ext>
                </a:extLst>
              </p:cNvPr>
              <p:cNvSpPr/>
              <p:nvPr/>
            </p:nvSpPr>
            <p:spPr>
              <a:xfrm>
                <a:off x="2971185" y="2446830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C62910F-34BB-34BE-9735-5DB90D1E38A9}"/>
                  </a:ext>
                </a:extLst>
              </p:cNvPr>
              <p:cNvSpPr/>
              <p:nvPr/>
            </p:nvSpPr>
            <p:spPr>
              <a:xfrm>
                <a:off x="2517645" y="25262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EB9DDEB-24A5-A2CF-AD8F-92241F17D082}"/>
                  </a:ext>
                </a:extLst>
              </p:cNvPr>
              <p:cNvSpPr/>
              <p:nvPr/>
            </p:nvSpPr>
            <p:spPr>
              <a:xfrm>
                <a:off x="3621242" y="2519625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F469B95-3F1E-2DF9-BFEA-2C09E4E256FC}"/>
                  </a:ext>
                </a:extLst>
              </p:cNvPr>
              <p:cNvSpPr/>
              <p:nvPr/>
            </p:nvSpPr>
            <p:spPr>
              <a:xfrm>
                <a:off x="5681259" y="25262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244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0F947-7F0D-D125-E40D-77F3AB6F6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D8FD62D-B4EB-3AE7-6B91-5961EB6604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8A8E329-D12D-F16A-9ABE-61E640147303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73822AF-9AF7-56C4-FC01-1D6CFE99CE1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24BCEB9-9E8D-2666-4088-020CA52F790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648EBC2-2ADC-20A1-3D7D-0E7B36984DE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6FE19D-4C1D-BCE6-F8D6-98D621A444C3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0A8B131F-33D5-2894-3005-D7A8207F1D3E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305CCF3-CE8A-DCE6-712E-21BBE81B1580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1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7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8 H ft (Package Of 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2304 W X 864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FC6A75C-3EB9-19AA-D006-67CE648F2EA8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63D560-55A8-2CB8-6683-02789F6E86DD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039BED-EFA4-1806-C486-EC7FA3D10FA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788" y="152533"/>
            <a:ext cx="5910423" cy="6080979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29514481-9BF1-5D85-53C0-19D0A346040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77895" y="219526"/>
            <a:ext cx="571445" cy="57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70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24626-BDF6-79EE-E6B5-365FAF2D6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4D4C03E-85FB-6B6F-C785-A1A9FC68A4F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77409B9-C574-30DB-5C2F-6E8B553D321F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08335CB-E39F-C5AA-903D-3E7F7DD973A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2577C53-4820-4843-FCD6-D055B95F7CF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B31DE58-9203-CFAD-BC6C-FD1B68F3DFDD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4EE0BEE-CB7A-A7E6-E9AA-52B7AD7C48F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912926-2F2C-C9D5-672C-87E531E5FD75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8 H ft (Package Of 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2304 W X 864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B352834-F3ED-87EE-DE52-21F98445C2DD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5C74BD-6EA7-082A-9198-BFC405142939}"/>
              </a:ext>
            </a:extLst>
          </p:cNvPr>
          <p:cNvGrpSpPr/>
          <p:nvPr/>
        </p:nvGrpSpPr>
        <p:grpSpPr>
          <a:xfrm>
            <a:off x="958954" y="1694203"/>
            <a:ext cx="10069623" cy="3984367"/>
            <a:chOff x="167905" y="670617"/>
            <a:chExt cx="11922130" cy="588008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B920608-BEDB-BA74-3738-BC9A0C866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7905" y="670617"/>
              <a:ext cx="11922130" cy="5880083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54D44A0-D5AA-D278-AC32-C0AC9710F877}"/>
                </a:ext>
              </a:extLst>
            </p:cNvPr>
            <p:cNvGrpSpPr/>
            <p:nvPr/>
          </p:nvGrpSpPr>
          <p:grpSpPr>
            <a:xfrm>
              <a:off x="3730757" y="1786237"/>
              <a:ext cx="3780540" cy="350475"/>
              <a:chOff x="3730757" y="1786237"/>
              <a:chExt cx="3780540" cy="350475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FC27BCC-6918-88AF-7CFD-57F3A7669CD3}"/>
                  </a:ext>
                </a:extLst>
              </p:cNvPr>
              <p:cNvSpPr/>
              <p:nvPr/>
            </p:nvSpPr>
            <p:spPr>
              <a:xfrm>
                <a:off x="3730757" y="1786237"/>
                <a:ext cx="350475" cy="35047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1A0476D-3518-8C3C-38F1-A3C87FDB6C4F}"/>
                  </a:ext>
                </a:extLst>
              </p:cNvPr>
              <p:cNvSpPr/>
              <p:nvPr/>
            </p:nvSpPr>
            <p:spPr>
              <a:xfrm>
                <a:off x="7160822" y="1786237"/>
                <a:ext cx="350475" cy="35047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567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7FC70-8280-DEA9-73D9-CDA6E9C99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80648B-460D-750B-667F-6A5D11BBA1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4C9BAD4-3AB9-6327-C886-9D1191A792D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5F8CC87-CBDC-899B-8F5E-8D509ECFCE9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4F58ACA-B093-630E-DEAA-9987AFF24C24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05C92F3-F743-BF8D-40EB-2144DB70C8D7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7C332C5-8A28-E4A0-2D32-E77715470B50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F8C68DCC-5CB0-A4EA-DB0F-CA410AA3FF5B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E5AE1D2-25B6-1FB6-5CDB-BAFBD0485B2C}"/>
              </a:ext>
            </a:extLst>
          </p:cNvPr>
          <p:cNvGraphicFramePr/>
          <p:nvPr/>
        </p:nvGraphicFramePr>
        <p:xfrm>
          <a:off x="152400" y="939800"/>
          <a:ext cx="5807287" cy="929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12 Units)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CDDD659-F35F-D793-41F4-DAC8C69B5AC5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77BF3C-1376-EB09-5E9C-1F7D47AEF4AD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People walking in a hallway&#10;&#10;AI-generated content may be incorrect.">
            <a:extLst>
              <a:ext uri="{FF2B5EF4-FFF2-40B4-BE49-F238E27FC236}">
                <a16:creationId xmlns:a16="http://schemas.microsoft.com/office/drawing/2014/main" id="{1F4D2825-5F3F-410E-DB24-3919F89664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b="10"/>
          <a:stretch>
            <a:fillRect/>
          </a:stretch>
        </p:blipFill>
        <p:spPr>
          <a:xfrm>
            <a:off x="6096001" y="86899"/>
            <a:ext cx="5943600" cy="6058043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61FEE1F5-B492-410E-C7C1-E3A7EE5F0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4160" y="782166"/>
            <a:ext cx="628590" cy="628590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1AB5965E-DE57-3D66-A85B-678C19F3FF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27435" y="1654135"/>
            <a:ext cx="291371" cy="2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0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712D5-7ABC-5D85-3F4C-7BAC870AF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0284B4-65EC-596E-313A-213A28F873B9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F74FE02-B622-BC5B-D6E3-2466EAB598D0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042278E-88D9-AD01-5DD7-81E6F665156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E195B0D-00F2-4C03-231E-E84F526D8025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EA98A0C-3C04-962A-23EA-FC7E8AF2180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656A80A-ECD2-C3DA-B51E-497DDC0381E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51EAED0-9AED-D9BB-1874-6CC38FF68847}"/>
              </a:ext>
            </a:extLst>
          </p:cNvPr>
          <p:cNvGraphicFramePr/>
          <p:nvPr/>
        </p:nvGraphicFramePr>
        <p:xfrm>
          <a:off x="152400" y="939800"/>
          <a:ext cx="9905999" cy="555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12 Units)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898B33E-9084-6D1F-5C85-DF10ED25813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29E5E9-890B-CAB9-DF49-BAAF2932C286}"/>
              </a:ext>
            </a:extLst>
          </p:cNvPr>
          <p:cNvGrpSpPr/>
          <p:nvPr/>
        </p:nvGrpSpPr>
        <p:grpSpPr>
          <a:xfrm>
            <a:off x="1023361" y="2012475"/>
            <a:ext cx="10103371" cy="3569041"/>
            <a:chOff x="46463" y="1210363"/>
            <a:chExt cx="12089617" cy="5115649"/>
          </a:xfrm>
        </p:grpSpPr>
        <p:pic>
          <p:nvPicPr>
            <p:cNvPr id="10" name="Picture 9" descr="A diagram of a building&#10;&#10;Description automatically generated">
              <a:extLst>
                <a:ext uri="{FF2B5EF4-FFF2-40B4-BE49-F238E27FC236}">
                  <a16:creationId xmlns:a16="http://schemas.microsoft.com/office/drawing/2014/main" id="{BE65B9E4-BA5D-7610-A820-C1AC57B2D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82"/>
            <a:stretch/>
          </p:blipFill>
          <p:spPr>
            <a:xfrm>
              <a:off x="46463" y="1210363"/>
              <a:ext cx="12089617" cy="5115649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7C4DD71-6E03-C7AA-05BA-BA1414AC0B91}"/>
                </a:ext>
              </a:extLst>
            </p:cNvPr>
            <p:cNvGrpSpPr/>
            <p:nvPr/>
          </p:nvGrpSpPr>
          <p:grpSpPr>
            <a:xfrm>
              <a:off x="1820681" y="4328387"/>
              <a:ext cx="6596548" cy="392511"/>
              <a:chOff x="1820681" y="4328387"/>
              <a:chExt cx="6596548" cy="392511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91002B1-EB43-5CE5-E80C-8703A47F1651}"/>
                  </a:ext>
                </a:extLst>
              </p:cNvPr>
              <p:cNvSpPr/>
              <p:nvPr/>
            </p:nvSpPr>
            <p:spPr>
              <a:xfrm>
                <a:off x="1820681" y="4328389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733F327-D24E-A574-0FDE-1FF217474B69}"/>
                  </a:ext>
                </a:extLst>
              </p:cNvPr>
              <p:cNvSpPr/>
              <p:nvPr/>
            </p:nvSpPr>
            <p:spPr>
              <a:xfrm>
                <a:off x="2383651" y="4328389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8584195E-3C93-CB58-0164-04828860803F}"/>
                  </a:ext>
                </a:extLst>
              </p:cNvPr>
              <p:cNvSpPr/>
              <p:nvPr/>
            </p:nvSpPr>
            <p:spPr>
              <a:xfrm>
                <a:off x="2889754" y="4328388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6D88FED-5F3D-7A76-2E4E-2602AF0EB025}"/>
                  </a:ext>
                </a:extLst>
              </p:cNvPr>
              <p:cNvSpPr/>
              <p:nvPr/>
            </p:nvSpPr>
            <p:spPr>
              <a:xfrm>
                <a:off x="3378799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9D51341-810F-9EBF-62BC-3D3BCE7C562C}"/>
                  </a:ext>
                </a:extLst>
              </p:cNvPr>
              <p:cNvSpPr/>
              <p:nvPr/>
            </p:nvSpPr>
            <p:spPr>
              <a:xfrm>
                <a:off x="3919022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F975B10-B171-DA70-1E16-724A360BCC5F}"/>
                  </a:ext>
                </a:extLst>
              </p:cNvPr>
              <p:cNvSpPr/>
              <p:nvPr/>
            </p:nvSpPr>
            <p:spPr>
              <a:xfrm>
                <a:off x="4442185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6820727-C7F2-D863-C747-007399F3B3DB}"/>
                  </a:ext>
                </a:extLst>
              </p:cNvPr>
              <p:cNvSpPr/>
              <p:nvPr/>
            </p:nvSpPr>
            <p:spPr>
              <a:xfrm>
                <a:off x="5016528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DF24CE69-0D20-1FB0-7134-A11BF8895535}"/>
                  </a:ext>
                </a:extLst>
              </p:cNvPr>
              <p:cNvSpPr/>
              <p:nvPr/>
            </p:nvSpPr>
            <p:spPr>
              <a:xfrm>
                <a:off x="5556752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4639F2D-8B2E-25F8-0646-411AA8C38DC8}"/>
                  </a:ext>
                </a:extLst>
              </p:cNvPr>
              <p:cNvSpPr/>
              <p:nvPr/>
            </p:nvSpPr>
            <p:spPr>
              <a:xfrm>
                <a:off x="6375616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66347DD-023E-23AF-26E7-798397C40B4D}"/>
                  </a:ext>
                </a:extLst>
              </p:cNvPr>
              <p:cNvSpPr/>
              <p:nvPr/>
            </p:nvSpPr>
            <p:spPr>
              <a:xfrm>
                <a:off x="6938586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C47BC7C-5CD3-AD17-DFB8-EC7A0B083982}"/>
                  </a:ext>
                </a:extLst>
              </p:cNvPr>
              <p:cNvSpPr/>
              <p:nvPr/>
            </p:nvSpPr>
            <p:spPr>
              <a:xfrm>
                <a:off x="7461750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E520CA5-C337-9E77-6D94-A83553791875}"/>
                  </a:ext>
                </a:extLst>
              </p:cNvPr>
              <p:cNvSpPr/>
              <p:nvPr/>
            </p:nvSpPr>
            <p:spPr>
              <a:xfrm>
                <a:off x="8024720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886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0EB71-5097-640C-3C31-647D342B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782C1BB-0299-C690-918E-B40170B99F7E}"/>
              </a:ext>
            </a:extLst>
          </p:cNvPr>
          <p:cNvSpPr/>
          <p:nvPr/>
        </p:nvSpPr>
        <p:spPr>
          <a:xfrm>
            <a:off x="0" y="358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B13C19-6C1D-3D89-81B9-62DCA8BC0D87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BE9BD89-8106-AD0A-CD54-4679BCCA8D8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0673B4B-E1FB-A7B8-37EE-B025CD09B1C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42B6659-0760-AA2B-4A98-519468AEA57C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E24A032-7B2E-4FB7-B19D-9AFBD8381154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825BC4C-D4BD-BB66-EF7A-FF9E85AC1241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Quad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75B9703-407A-065A-43C2-245B0B975D5E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6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3BC0595-2A17-EE85-721B-6035DE8C12F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624206-5E94-2A30-C3BD-25734CD9F30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67425-02DD-0FBF-915C-9ED8105926CD}"/>
              </a:ext>
            </a:extLst>
          </p:cNvPr>
          <p:cNvSpPr txBox="1"/>
          <p:nvPr/>
        </p:nvSpPr>
        <p:spPr>
          <a:xfrm>
            <a:off x="685800" y="4974004"/>
            <a:ext cx="419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This is an exclusive media placement dedicated to a single advertiser and runs continuously throughout the operating hours. There is no fixed minimum or maximum creative duration; the advertiser can determine the creative duration based on their requirements.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44DD13-3B08-9490-FB4D-B11B3071DE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541" y="179242"/>
            <a:ext cx="5919059" cy="603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0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D4236-BFC2-DAFE-EF0F-F648AF07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903CA6-92A7-B98D-B824-E8226EA2D85E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25677AC-1A80-DAA9-0CBA-A190F50B2242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2EA42B0-C7D3-708C-323A-55AB1CB046A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D257449-4415-B16D-9DB2-7D19FB3A73F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7823342-7DD8-2F18-FEC9-182BBFF10122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F7DCFA7-3334-1846-B50B-98946BE7B99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DEAF7C1-A9D7-8205-6156-00DE6F02C9E2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6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9912650-0694-5B13-5476-22985BF2312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9736A6-5DEA-A84F-E045-5BCEEC34D917}"/>
              </a:ext>
            </a:extLst>
          </p:cNvPr>
          <p:cNvGrpSpPr/>
          <p:nvPr/>
        </p:nvGrpSpPr>
        <p:grpSpPr>
          <a:xfrm>
            <a:off x="823390" y="1798341"/>
            <a:ext cx="9627433" cy="3717798"/>
            <a:chOff x="159926" y="1306732"/>
            <a:chExt cx="11966108" cy="4997143"/>
          </a:xfrm>
        </p:grpSpPr>
        <p:pic>
          <p:nvPicPr>
            <p:cNvPr id="10" name="Picture 9" descr="A diagram of a building&#10;&#10;Description automatically generated">
              <a:extLst>
                <a:ext uri="{FF2B5EF4-FFF2-40B4-BE49-F238E27FC236}">
                  <a16:creationId xmlns:a16="http://schemas.microsoft.com/office/drawing/2014/main" id="{D747EC3E-1D47-6F63-DCCD-EBA8C56BA7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9926" y="1306732"/>
              <a:ext cx="11966108" cy="4997143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ED26A98-67D0-A9F2-593A-C3D04E1B9B3E}"/>
                </a:ext>
              </a:extLst>
            </p:cNvPr>
            <p:cNvGrpSpPr/>
            <p:nvPr/>
          </p:nvGrpSpPr>
          <p:grpSpPr>
            <a:xfrm>
              <a:off x="1334741" y="4377817"/>
              <a:ext cx="7704682" cy="386608"/>
              <a:chOff x="1334741" y="4377817"/>
              <a:chExt cx="7704682" cy="386608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B8297FE-619E-C8BC-989A-AC4193D31DEF}"/>
                  </a:ext>
                </a:extLst>
              </p:cNvPr>
              <p:cNvSpPr/>
              <p:nvPr/>
            </p:nvSpPr>
            <p:spPr>
              <a:xfrm>
                <a:off x="1334741" y="4377817"/>
                <a:ext cx="384478" cy="384478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100" b="0" i="0" u="none" strike="noStrike" cap="none" spc="-21" normalizeH="0" baseline="0">
                  <a:ln>
                    <a:noFill/>
                  </a:ln>
                  <a:noFill/>
                  <a:effectLst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E20DD19-180D-0100-E075-E21F5AD9C48E}"/>
                  </a:ext>
                </a:extLst>
              </p:cNvPr>
              <p:cNvSpPr/>
              <p:nvPr/>
            </p:nvSpPr>
            <p:spPr>
              <a:xfrm>
                <a:off x="8654945" y="4379947"/>
                <a:ext cx="384478" cy="384478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100" b="0" i="0" u="none" strike="noStrike" cap="none" spc="-21" normalizeH="0" baseline="0">
                  <a:ln>
                    <a:noFill/>
                  </a:ln>
                  <a:noFill/>
                  <a:effectLst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129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1817-BA1A-10F0-6C43-5765BC2CB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18E2A94-433B-C41F-DF6D-F85A4D3DF4E3}"/>
              </a:ext>
            </a:extLst>
          </p:cNvPr>
          <p:cNvSpPr/>
          <p:nvPr/>
        </p:nvSpPr>
        <p:spPr>
          <a:xfrm>
            <a:off x="0" y="0"/>
            <a:ext cx="118364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2CFF398-4889-35F5-D3E0-6FF00E29AB22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F9FA8BC-7267-8F81-3766-CFBBA1BC62C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D39C8F-AED6-3934-B4A7-D3C207672874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26CC715-8394-550D-A722-D542CC37ED43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E6C7643-DEF7-6DC5-4B74-049F42ABDE7A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ED0DD9C-CEAD-3C10-4278-8E508DCBD1EE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57794DA-A576-6001-F95F-3385DABFA643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1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Claim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7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1536 W X 432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0D7D2FB-04F9-A916-BE4E-F8A545B61A01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5788F4-5148-A7BD-9B55-653934A94C4B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People standing in front of a counter with large screens&#10;&#10;Description automatically generated">
            <a:extLst>
              <a:ext uri="{FF2B5EF4-FFF2-40B4-BE49-F238E27FC236}">
                <a16:creationId xmlns:a16="http://schemas.microsoft.com/office/drawing/2014/main" id="{2300611C-5FB8-3EC6-0014-61F5B56651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983" y="92562"/>
            <a:ext cx="6096000" cy="6128701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C6956C7F-8410-2DC8-958B-79C9338DB0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45535" y="2152920"/>
            <a:ext cx="497856" cy="497856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7271CD80-9FCD-51BA-8442-96C55963F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01576" y="2311467"/>
            <a:ext cx="346342" cy="346342"/>
          </a:xfrm>
          <a:prstGeom prst="rect">
            <a:avLst/>
          </a:prstGeom>
        </p:spPr>
      </p:pic>
      <p:pic>
        <p:nvPicPr>
          <p:cNvPr id="19" name="Graphic 18" descr="Marker with solid fill">
            <a:extLst>
              <a:ext uri="{FF2B5EF4-FFF2-40B4-BE49-F238E27FC236}">
                <a16:creationId xmlns:a16="http://schemas.microsoft.com/office/drawing/2014/main" id="{18F88005-8F73-3B64-841C-57EEFBF86F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21950" y="1968363"/>
            <a:ext cx="516275" cy="516275"/>
          </a:xfrm>
          <a:prstGeom prst="rect">
            <a:avLst/>
          </a:prstGeom>
        </p:spPr>
      </p:pic>
      <p:pic>
        <p:nvPicPr>
          <p:cNvPr id="21" name="Graphic 20" descr="Marker with solid fill">
            <a:extLst>
              <a:ext uri="{FF2B5EF4-FFF2-40B4-BE49-F238E27FC236}">
                <a16:creationId xmlns:a16="http://schemas.microsoft.com/office/drawing/2014/main" id="{A08563A2-FDC6-A9AB-A2C3-4A3B95950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2577" y="1710226"/>
            <a:ext cx="516275" cy="51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68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18DAF-68E5-A34D-23EA-AE7540D6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7260046-2880-5046-F64B-A8DD870136A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6BCEC5E-008E-185A-E866-D29B7B2E0CAE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7FD0353-A922-65AF-DFFD-CAD443AA31D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690624C-F1A3-3DCC-8A82-AD1775C05CC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DF48402-73BE-CB58-5623-6EBDE3FFE062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C5E7F7-7A43-EC36-E10D-4C8EEC26EBA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405A7DC-7323-F644-5AC5-141E9EAAD391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Claim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7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1536 W X 432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BA4D20E-1E79-B582-E10A-05F657AE8C16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A3D2A5F-9059-6A0C-A903-60B64E3C22E5}"/>
              </a:ext>
            </a:extLst>
          </p:cNvPr>
          <p:cNvGrpSpPr/>
          <p:nvPr/>
        </p:nvGrpSpPr>
        <p:grpSpPr>
          <a:xfrm>
            <a:off x="1758220" y="1659769"/>
            <a:ext cx="6694357" cy="3986855"/>
            <a:chOff x="142875" y="0"/>
            <a:chExt cx="11915776" cy="67627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30E2915-0924-81C3-9060-816D2400C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2875" y="0"/>
              <a:ext cx="11915776" cy="6762750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15CBAA-6671-7B8D-1C53-71CA77C866A6}"/>
                </a:ext>
              </a:extLst>
            </p:cNvPr>
            <p:cNvGrpSpPr/>
            <p:nvPr/>
          </p:nvGrpSpPr>
          <p:grpSpPr>
            <a:xfrm>
              <a:off x="4811964" y="5397232"/>
              <a:ext cx="3422824" cy="611816"/>
              <a:chOff x="4811964" y="5397232"/>
              <a:chExt cx="3422824" cy="61181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97413DB-BAB0-9675-C2AA-A1C05A3D3EA3}"/>
                  </a:ext>
                </a:extLst>
              </p:cNvPr>
              <p:cNvSpPr/>
              <p:nvPr/>
            </p:nvSpPr>
            <p:spPr>
              <a:xfrm>
                <a:off x="4811964" y="5397233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D2C67B6-9D59-B72D-E144-B8B060A8ED1D}"/>
                  </a:ext>
                </a:extLst>
              </p:cNvPr>
              <p:cNvSpPr/>
              <p:nvPr/>
            </p:nvSpPr>
            <p:spPr>
              <a:xfrm>
                <a:off x="5239667" y="5397232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B80418E-AEA6-BB2B-5604-FE34EDFF3E9E}"/>
                  </a:ext>
                </a:extLst>
              </p:cNvPr>
              <p:cNvSpPr/>
              <p:nvPr/>
            </p:nvSpPr>
            <p:spPr>
              <a:xfrm>
                <a:off x="6032509" y="5397854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D9B450E-F40C-5335-BCFC-D3AA4EC286D5}"/>
                  </a:ext>
                </a:extLst>
              </p:cNvPr>
              <p:cNvSpPr/>
              <p:nvPr/>
            </p:nvSpPr>
            <p:spPr>
              <a:xfrm>
                <a:off x="6503054" y="5732084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C9EFC301-DECA-A9A5-52B9-0D82BAD9CE42}"/>
                  </a:ext>
                </a:extLst>
              </p:cNvPr>
              <p:cNvSpPr/>
              <p:nvPr/>
            </p:nvSpPr>
            <p:spPr>
              <a:xfrm>
                <a:off x="7001126" y="5732084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C166565-A871-9BC9-1373-153113AA7533}"/>
                  </a:ext>
                </a:extLst>
              </p:cNvPr>
              <p:cNvSpPr/>
              <p:nvPr/>
            </p:nvSpPr>
            <p:spPr>
              <a:xfrm>
                <a:off x="7526670" y="5729636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F19E930E-10F0-85E0-1C69-8446D47D0306}"/>
                  </a:ext>
                </a:extLst>
              </p:cNvPr>
              <p:cNvSpPr/>
              <p:nvPr/>
            </p:nvSpPr>
            <p:spPr>
              <a:xfrm>
                <a:off x="7964901" y="5739161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298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Empowering 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582</Words>
  <Application>Microsoft Office PowerPoint</Application>
  <PresentationFormat>Widescreen</PresentationFormat>
  <Paragraphs>152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Bookman Old Style</vt:lpstr>
      <vt:lpstr>Calibri</vt:lpstr>
      <vt:lpstr>Calibri Light</vt:lpstr>
      <vt:lpstr>Canva Sans</vt:lpstr>
      <vt:lpstr>Open Sans</vt:lpstr>
      <vt:lpstr>Rubik Semi-Bold</vt:lpstr>
      <vt:lpstr>Source Sans Pro Regular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1</cp:revision>
  <dcterms:created xsi:type="dcterms:W3CDTF">2026-11-02T10:21:16Z</dcterms:created>
  <dcterms:modified xsi:type="dcterms:W3CDTF">2026-11-02T11:11:01Z</dcterms:modified>
</cp:coreProperties>
</file>