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329" r:id="rId2"/>
    <p:sldId id="343" r:id="rId3"/>
    <p:sldId id="344" r:id="rId4"/>
    <p:sldId id="258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64" autoAdjust="0"/>
    <p:restoredTop sz="94660"/>
  </p:normalViewPr>
  <p:slideViewPr>
    <p:cSldViewPr snapToGrid="0">
      <p:cViewPr varScale="1">
        <p:scale>
          <a:sx n="64" d="100"/>
          <a:sy n="64" d="100"/>
        </p:scale>
        <p:origin x="77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EB739F-550D-4400-95AC-A6F1214D4017}" type="datetimeFigureOut">
              <a:rPr lang="en-IN" smtClean="0"/>
              <a:t>03-11-2026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60C0E8-5FE9-47EB-B899-C675EBA93E3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943186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906615-0232-0262-0137-DF18FE8EA3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04DC0A8-2FAD-E990-737A-6B2B05B9016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D222E8-BDA8-C15A-4B9D-7FE6DDB3D99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07C95686-5FBE-146F-A177-FC59AC77B5A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C5018A19-9F30-C372-ED33-6586C4EEF5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7D6EE8-F15C-A127-6B68-1B9EB7C6D88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FCFE81-5DAA-5A14-3964-E883846905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5545955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87CAC7-24A9-234F-5B74-77AD118684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C89914B-D4B6-089F-F1FF-53ADD989F48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E738B73-8EAE-78B4-8272-A83BC9CBA055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A7F4971D-F541-B39A-A19C-25F5132A236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C361B2EF-EBA6-3020-2565-A3F8A01F1B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F4029F-994F-D3DC-27A5-807BF244A06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FDB929-7634-D793-213A-EE82EB1B24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6060115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A81FCC-7246-8E27-4D37-2791BA5F46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ACFAFF-9426-CEE0-3615-1AE4D90E5B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B18CC0-A83B-8BA8-5F79-93183EBBEA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91C9D-15DC-4187-A996-E5F0A2D5D628}" type="datetimeFigureOut">
              <a:rPr lang="en-IN" smtClean="0"/>
              <a:t>03-11-2026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4AA088-5F04-C27F-DA79-86613235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3AA666-C290-2060-5731-883645759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9B262-56FF-4466-AC5B-B73B62E86EE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07211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C96C74-BE67-C7FA-420A-ABEF004FC2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D480F8-5034-510E-4AE9-7E6CCF6E30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DDF845-CCC8-EBD7-890C-1DAA3F426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91C9D-15DC-4187-A996-E5F0A2D5D628}" type="datetimeFigureOut">
              <a:rPr lang="en-IN" smtClean="0"/>
              <a:t>03-11-2026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08E02A-C31A-F0E4-E804-03EA87400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4443B6-7765-D4C7-860E-C8BB5C6BF1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9B262-56FF-4466-AC5B-B73B62E86EE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131910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9CE26-1513-6629-D0F0-E75D4DFE07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0667ED-BDC5-E1B5-F181-64D13DD8EF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325435-BB7D-8CC4-1AB6-2B62983B94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91C9D-15DC-4187-A996-E5F0A2D5D628}" type="datetimeFigureOut">
              <a:rPr lang="en-IN" smtClean="0"/>
              <a:t>03-11-2026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5D217B-57D9-F58F-ACBA-99A72C93F9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F6E391-6ED6-57CA-8868-1D1AF8098D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9B262-56FF-4466-AC5B-B73B62E86EE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09823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6BAA3A-6C60-DB79-60A4-CD8EB14CE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899DA7-2D31-AD6E-5F69-7E918AA335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1E6A1D-55CC-0D21-A7FE-2E05C63998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9A8784-5F89-A582-9606-2135A44EDD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91C9D-15DC-4187-A996-E5F0A2D5D628}" type="datetimeFigureOut">
              <a:rPr lang="en-IN" smtClean="0"/>
              <a:t>03-11-2026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CD8C31-7954-22F1-9D45-4ABE21941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BC6D27-E953-4237-2ED8-DDC57F1BA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9B262-56FF-4466-AC5B-B73B62E86EE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852922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1147D2-8CC9-7954-8BEC-84FAFEEC6F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8D642B-49B5-3BB1-ABE5-57D61F6CC7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439EA3-1C77-B3F2-F396-53E619FAD3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591696-6A74-1B15-C716-1B977353DC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64D0625-ACB9-ACEF-2CCE-20DB5685FAF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5627B4C-59C2-768D-5438-7F55D01D02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91C9D-15DC-4187-A996-E5F0A2D5D628}" type="datetimeFigureOut">
              <a:rPr lang="en-IN" smtClean="0"/>
              <a:t>03-11-2026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EEBF0A3-B789-149F-428A-C8ABE244A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A9A73A6-81EE-1960-5180-1AECD701E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9B262-56FF-4466-AC5B-B73B62E86EE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42734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F857FB-014E-9946-1127-DEA1B4FA33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0813632-48C3-6DB4-F13D-C801239022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91C9D-15DC-4187-A996-E5F0A2D5D628}" type="datetimeFigureOut">
              <a:rPr lang="en-IN" smtClean="0"/>
              <a:t>03-11-2026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0DB3B2-A55A-CD20-1244-6FD718E069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0ED519-9C3A-51C5-A8B2-D7FAB4E41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9B262-56FF-4466-AC5B-B73B62E86EE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502392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5CBBE30-47F2-8DCF-4B17-B78496FEA1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91C9D-15DC-4187-A996-E5F0A2D5D628}" type="datetimeFigureOut">
              <a:rPr lang="en-IN" smtClean="0"/>
              <a:t>03-11-2026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70F595F-90C8-A921-C639-6EC26449FD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73534D-0F28-7965-34CC-AA29EF0F1A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9B262-56FF-4466-AC5B-B73B62E86EE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890203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46CCA0-8988-95DD-1774-CA74F2EA1A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852E30-17AE-78A8-99FF-8CD12CFC2D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8752F1-7D1A-49A6-9B37-DADDEF396A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C95336-0924-1FF5-5449-3BF6803A4C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91C9D-15DC-4187-A996-E5F0A2D5D628}" type="datetimeFigureOut">
              <a:rPr lang="en-IN" smtClean="0"/>
              <a:t>03-11-2026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85EEE8-109D-2745-1F77-EA7ECB2B7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25F90C-31C9-0780-9A90-E3E752C71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9B262-56FF-4466-AC5B-B73B62E86EE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2263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FC05B3-937F-0500-268B-0040B8F26C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B61305F-A7C1-9DBF-BD50-40CD65DFB0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C9D400-09AB-3989-BC69-66B0C17637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506158-793D-AFDE-2FA8-50774B57C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91C9D-15DC-4187-A996-E5F0A2D5D628}" type="datetimeFigureOut">
              <a:rPr lang="en-IN" smtClean="0"/>
              <a:t>03-11-2026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D4E20D-C32E-AD45-0811-4962E6743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1F8938-8BE3-99D2-8D0B-B179AAF4F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9B262-56FF-4466-AC5B-B73B62E86EE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937139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31F19-9907-E0DD-DF64-F749569BD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DE53627-3F9E-6C3E-D6AE-119C5D28FD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E49CA7-E0C6-FDAD-042B-5D88F70B0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91C9D-15DC-4187-A996-E5F0A2D5D628}" type="datetimeFigureOut">
              <a:rPr lang="en-IN" smtClean="0"/>
              <a:t>03-11-2026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3D187E-DB1E-C477-5871-A6C1040E77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25C2A5-A492-DA3D-4B29-552BC72B0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9B262-56FF-4466-AC5B-B73B62E86EE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98160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FB8B98C-BEFC-F251-4297-903D3F985D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16B7B38-3F07-6389-3BB7-FBFF878444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B32C1A-6E08-6122-3ED2-EA9541A3B9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91C9D-15DC-4187-A996-E5F0A2D5D628}" type="datetimeFigureOut">
              <a:rPr lang="en-IN" smtClean="0"/>
              <a:t>03-11-2026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E87C0F-1A54-5D1A-9160-C57B063ACC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C34AC9-5FD8-66DA-9DB4-471486A91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9B262-56FF-4466-AC5B-B73B62E86EE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563178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BE938B2-A528-AC33-962E-30D686F7B6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9B8823-4468-6913-1F34-BBA1BB88F6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8F7A96-B8EE-932C-2CE0-6A7540CA09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C91C9D-15DC-4187-A996-E5F0A2D5D628}" type="datetimeFigureOut">
              <a:rPr lang="en-IN" smtClean="0"/>
              <a:t>03-11-2026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983184-0B9E-4B4D-49DF-1102F97531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E0D115-9C7A-22D8-303C-7D03922BDF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F9B262-56FF-4466-AC5B-B73B62E86EE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13289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15.svg"/><Relationship Id="rId5" Type="http://schemas.openxmlformats.org/officeDocument/2006/relationships/image" Target="../media/image9.png"/><Relationship Id="rId10" Type="http://schemas.openxmlformats.org/officeDocument/2006/relationships/image" Target="../media/image14.svg"/><Relationship Id="rId4" Type="http://schemas.openxmlformats.org/officeDocument/2006/relationships/image" Target="../media/image3.png"/><Relationship Id="rId9" Type="http://schemas.openxmlformats.org/officeDocument/2006/relationships/image" Target="../media/image1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825462-484F-3B57-2989-520F8CFE019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178117-B70B-8777-75DB-E004B1666E8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1EC09ED-8980-F7C2-3549-B73BC81A1C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0929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0042ADF-976B-4ECF-426A-426A1739B77E}"/>
              </a:ext>
            </a:extLst>
          </p:cNvPr>
          <p:cNvSpPr txBox="1"/>
          <p:nvPr/>
        </p:nvSpPr>
        <p:spPr>
          <a:xfrm>
            <a:off x="6284687" y="3124984"/>
            <a:ext cx="46010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Lucknow Airport</a:t>
            </a:r>
            <a:b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Static Lightbox</a:t>
            </a:r>
          </a:p>
        </p:txBody>
      </p:sp>
    </p:spTree>
    <p:extLst>
      <p:ext uri="{BB962C8B-B14F-4D97-AF65-F5344CB8AC3E}">
        <p14:creationId xmlns:p14="http://schemas.microsoft.com/office/powerpoint/2010/main" val="31027361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41C0DC-6C53-2561-62ED-86C83538C5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05F9CF1E-DEA4-5485-537F-1A05F886C6D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217AF51A-AFEA-3C29-2A23-78C0F5D2F7CD}"/>
              </a:ext>
            </a:extLst>
          </p:cNvPr>
          <p:cNvGrpSpPr/>
          <p:nvPr/>
        </p:nvGrpSpPr>
        <p:grpSpPr>
          <a:xfrm>
            <a:off x="0" y="6265494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B97E3D1E-99A0-5727-BF39-DBC1AD428194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DB5AF6E6-EB08-038D-53C2-03C5B6016FC9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4C14A36E-6EF2-80FA-F536-A3A0B9069CF1}"/>
              </a:ext>
            </a:extLst>
          </p:cNvPr>
          <p:cNvSpPr/>
          <p:nvPr/>
        </p:nvSpPr>
        <p:spPr>
          <a:xfrm>
            <a:off x="348240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098AA2AA-57BC-3BF4-C940-686FE6523E9E}"/>
              </a:ext>
            </a:extLst>
          </p:cNvPr>
          <p:cNvSpPr txBox="1"/>
          <p:nvPr/>
        </p:nvSpPr>
        <p:spPr>
          <a:xfrm>
            <a:off x="9865155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sp>
        <p:nvSpPr>
          <p:cNvPr id="15" name="Text Box 14">
            <a:extLst>
              <a:ext uri="{FF2B5EF4-FFF2-40B4-BE49-F238E27FC236}">
                <a16:creationId xmlns:a16="http://schemas.microsoft.com/office/drawing/2014/main" id="{25F7BB7F-330C-6625-8A80-CC7733E11AA9}"/>
              </a:ext>
            </a:extLst>
          </p:cNvPr>
          <p:cNvSpPr txBox="1"/>
          <p:nvPr/>
        </p:nvSpPr>
        <p:spPr>
          <a:xfrm>
            <a:off x="508000" y="2865544"/>
            <a:ext cx="5588000" cy="563457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IN" sz="2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Static Lightbox Single Sided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C6AC3B8C-CB67-397D-7753-3FD68899711C}"/>
              </a:ext>
            </a:extLst>
          </p:cNvPr>
          <p:cNvGraphicFramePr/>
          <p:nvPr/>
        </p:nvGraphicFramePr>
        <p:xfrm>
          <a:off x="152400" y="939800"/>
          <a:ext cx="5807287" cy="7058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9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9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263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25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5861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Departure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Check In Area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W X 7 H ft (Package Of 2 Units)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Back Lit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A63378F0-890A-B7EF-6940-564F54D5DD68}"/>
              </a:ext>
            </a:extLst>
          </p:cNvPr>
          <p:cNvSpPr txBox="1"/>
          <p:nvPr/>
        </p:nvSpPr>
        <p:spPr>
          <a:xfrm>
            <a:off x="355600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T3- DOMESTIC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6BCA027-E0C4-401A-927B-0AEB19AAFA45}"/>
              </a:ext>
            </a:extLst>
          </p:cNvPr>
          <p:cNvSpPr txBox="1"/>
          <p:nvPr/>
        </p:nvSpPr>
        <p:spPr>
          <a:xfrm>
            <a:off x="3048000" y="3326334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dirty="0"/>
              <a:t> </a:t>
            </a:r>
          </a:p>
        </p:txBody>
      </p:sp>
      <p:pic>
        <p:nvPicPr>
          <p:cNvPr id="17" name="Graphic 16" descr="Marker with solid fill">
            <a:extLst>
              <a:ext uri="{FF2B5EF4-FFF2-40B4-BE49-F238E27FC236}">
                <a16:creationId xmlns:a16="http://schemas.microsoft.com/office/drawing/2014/main" id="{184D09E0-F81C-55EE-D6DA-15D43FD69C2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206982" y="1438181"/>
            <a:ext cx="414960" cy="414960"/>
          </a:xfrm>
          <a:prstGeom prst="rect">
            <a:avLst/>
          </a:prstGeom>
        </p:spPr>
      </p:pic>
      <p:pic>
        <p:nvPicPr>
          <p:cNvPr id="10" name="Picture 9" descr="A group of people in a terminal&#10;&#10;AI-generated content may be incorrect.">
            <a:extLst>
              <a:ext uri="{FF2B5EF4-FFF2-40B4-BE49-F238E27FC236}">
                <a16:creationId xmlns:a16="http://schemas.microsoft.com/office/drawing/2014/main" id="{8D097470-0F03-6939-A49C-92532A39C2C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5998" y="154548"/>
            <a:ext cx="5943602" cy="6076950"/>
          </a:xfrm>
          <a:prstGeom prst="rect">
            <a:avLst/>
          </a:prstGeom>
        </p:spPr>
      </p:pic>
      <p:pic>
        <p:nvPicPr>
          <p:cNvPr id="11" name="Picture 10" descr="Marker with solid fill">
            <a:extLst>
              <a:ext uri="{FF2B5EF4-FFF2-40B4-BE49-F238E27FC236}">
                <a16:creationId xmlns:a16="http://schemas.microsoft.com/office/drawing/2014/main" id="{6556F4A6-095D-BEDF-BFB4-4DB1B63124E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49369" y="1742431"/>
            <a:ext cx="571500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7430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EA6F09-BDFE-847E-C2BA-D086629D30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627ABA8-9D82-001A-7C60-A64CFD31FFDD}"/>
              </a:ext>
            </a:extLst>
          </p:cNvPr>
          <p:cNvSpPr/>
          <p:nvPr/>
        </p:nvSpPr>
        <p:spPr>
          <a:xfrm>
            <a:off x="-3" y="62197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186D07E-C2DE-EDF4-E55F-4EFB15295C08}"/>
              </a:ext>
            </a:extLst>
          </p:cNvPr>
          <p:cNvGrpSpPr/>
          <p:nvPr/>
        </p:nvGrpSpPr>
        <p:grpSpPr>
          <a:xfrm>
            <a:off x="0" y="6265494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02701A0D-B440-E867-8D57-192CAF5B0B70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71091E97-2BCE-3C8B-6CC4-4CA94C7A2553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0516AB4A-E752-2EC8-DCED-7039862F21E2}"/>
              </a:ext>
            </a:extLst>
          </p:cNvPr>
          <p:cNvSpPr/>
          <p:nvPr/>
        </p:nvSpPr>
        <p:spPr>
          <a:xfrm>
            <a:off x="348240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FF286C49-B1A9-9CC9-95C0-38C3279559F4}"/>
              </a:ext>
            </a:extLst>
          </p:cNvPr>
          <p:cNvSpPr txBox="1"/>
          <p:nvPr/>
        </p:nvSpPr>
        <p:spPr>
          <a:xfrm>
            <a:off x="9865155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8E2AF2A8-0FE9-334E-1220-F0DD8C01898A}"/>
              </a:ext>
            </a:extLst>
          </p:cNvPr>
          <p:cNvGraphicFramePr/>
          <p:nvPr/>
        </p:nvGraphicFramePr>
        <p:xfrm>
          <a:off x="152400" y="939800"/>
          <a:ext cx="9905999" cy="471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64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2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61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404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1170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Departure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Check In Area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W X 7 H ft (Package Of 2 Units)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Back Lit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CAAB45EA-E6BD-9461-A525-D90C6E9C4854}"/>
              </a:ext>
            </a:extLst>
          </p:cNvPr>
          <p:cNvSpPr txBox="1"/>
          <p:nvPr/>
        </p:nvSpPr>
        <p:spPr>
          <a:xfrm>
            <a:off x="355600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T3- DOMESTIC 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B17F073-3D5E-E937-D628-C68336071D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1875" y="1558261"/>
            <a:ext cx="10091295" cy="496532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C125079-57FC-6831-B318-880F90DDF81C}"/>
              </a:ext>
            </a:extLst>
          </p:cNvPr>
          <p:cNvSpPr txBox="1"/>
          <p:nvPr/>
        </p:nvSpPr>
        <p:spPr>
          <a:xfrm>
            <a:off x="3048000" y="327699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b="0" dirty="0">
                <a:effectLst/>
              </a:rPr>
              <a:t>  </a:t>
            </a:r>
            <a:endParaRPr lang="en-IN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E97901F-76CA-B952-D77A-0E2B638F192C}"/>
              </a:ext>
            </a:extLst>
          </p:cNvPr>
          <p:cNvSpPr txBox="1"/>
          <p:nvPr/>
        </p:nvSpPr>
        <p:spPr>
          <a:xfrm>
            <a:off x="3048000" y="327699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b="0" dirty="0">
                <a:effectLst/>
              </a:rPr>
              <a:t> </a:t>
            </a:r>
            <a:endParaRPr lang="en-IN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2F9A244-5837-CD29-CA8B-1BC4432DEEB4}"/>
              </a:ext>
            </a:extLst>
          </p:cNvPr>
          <p:cNvSpPr txBox="1"/>
          <p:nvPr/>
        </p:nvSpPr>
        <p:spPr>
          <a:xfrm>
            <a:off x="3048000" y="327699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b="0" dirty="0">
                <a:effectLst/>
              </a:rPr>
              <a:t> </a:t>
            </a:r>
            <a:endParaRPr lang="en-IN" dirty="0"/>
          </a:p>
        </p:txBody>
      </p:sp>
      <p:sp>
        <p:nvSpPr>
          <p:cNvPr id="21" name="Arrow: Up 20">
            <a:extLst>
              <a:ext uri="{FF2B5EF4-FFF2-40B4-BE49-F238E27FC236}">
                <a16:creationId xmlns:a16="http://schemas.microsoft.com/office/drawing/2014/main" id="{1D0B66E7-F305-BAAA-F6FE-CB50DAA91FDB}"/>
              </a:ext>
            </a:extLst>
          </p:cNvPr>
          <p:cNvSpPr/>
          <p:nvPr/>
        </p:nvSpPr>
        <p:spPr>
          <a:xfrm>
            <a:off x="4172855" y="4518257"/>
            <a:ext cx="217715" cy="335990"/>
          </a:xfrm>
          <a:prstGeom prst="up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4" name="Arrow: Up 23">
            <a:extLst>
              <a:ext uri="{FF2B5EF4-FFF2-40B4-BE49-F238E27FC236}">
                <a16:creationId xmlns:a16="http://schemas.microsoft.com/office/drawing/2014/main" id="{EA8BAC66-7AD3-B0F4-F69E-DEBF6FA001F8}"/>
              </a:ext>
            </a:extLst>
          </p:cNvPr>
          <p:cNvSpPr/>
          <p:nvPr/>
        </p:nvSpPr>
        <p:spPr>
          <a:xfrm>
            <a:off x="7373835" y="4518257"/>
            <a:ext cx="217715" cy="335990"/>
          </a:xfrm>
          <a:prstGeom prst="up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611024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896600" y="5695950"/>
            <a:ext cx="619125" cy="352425"/>
          </a:xfrm>
          <a:custGeom>
            <a:avLst/>
            <a:gdLst/>
            <a:ahLst/>
            <a:cxnLst/>
            <a:rect l="l" t="t" r="r" b="b"/>
            <a:pathLst>
              <a:path w="928688" h="528638">
                <a:moveTo>
                  <a:pt x="0" y="0"/>
                </a:moveTo>
                <a:lnTo>
                  <a:pt x="928688" y="0"/>
                </a:lnTo>
                <a:lnTo>
                  <a:pt x="928688" y="528637"/>
                </a:lnTo>
                <a:lnTo>
                  <a:pt x="0" y="52863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348240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687180" y="2681604"/>
            <a:ext cx="1085850" cy="361950"/>
          </a:xfrm>
          <a:custGeom>
            <a:avLst/>
            <a:gdLst/>
            <a:ahLst/>
            <a:cxnLst/>
            <a:rect l="l" t="t" r="r" b="b"/>
            <a:pathLst>
              <a:path w="1628775" h="542925">
                <a:moveTo>
                  <a:pt x="0" y="0"/>
                </a:moveTo>
                <a:lnTo>
                  <a:pt x="1628775" y="0"/>
                </a:lnTo>
                <a:lnTo>
                  <a:pt x="1628775" y="542925"/>
                </a:lnTo>
                <a:lnTo>
                  <a:pt x="0" y="54292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9144380" y="4519929"/>
            <a:ext cx="1428750" cy="466725"/>
          </a:xfrm>
          <a:custGeom>
            <a:avLst/>
            <a:gdLst/>
            <a:ahLst/>
            <a:cxnLst/>
            <a:rect l="l" t="t" r="r" b="b"/>
            <a:pathLst>
              <a:path w="2143125" h="700088">
                <a:moveTo>
                  <a:pt x="0" y="0"/>
                </a:moveTo>
                <a:lnTo>
                  <a:pt x="2143125" y="0"/>
                </a:lnTo>
                <a:lnTo>
                  <a:pt x="2143125" y="700087"/>
                </a:lnTo>
                <a:lnTo>
                  <a:pt x="0" y="70008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6286" y="0"/>
            <a:ext cx="6352195" cy="6858000"/>
            <a:chOff x="0" y="0"/>
            <a:chExt cx="2509509" cy="270933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509509" cy="2709333"/>
            </a:xfrm>
            <a:custGeom>
              <a:avLst/>
              <a:gdLst/>
              <a:ahLst/>
              <a:cxnLst/>
              <a:rect l="l" t="t" r="r" b="b"/>
              <a:pathLst>
                <a:path w="2509509" h="2709333">
                  <a:moveTo>
                    <a:pt x="0" y="0"/>
                  </a:moveTo>
                  <a:lnTo>
                    <a:pt x="2509509" y="0"/>
                  </a:lnTo>
                  <a:lnTo>
                    <a:pt x="2509509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9483F1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2509509" cy="2766483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137"/>
                </a:lnSpc>
              </a:pPr>
              <a:endParaRPr sz="1200"/>
            </a:p>
          </p:txBody>
        </p:sp>
      </p:grpSp>
      <p:sp>
        <p:nvSpPr>
          <p:cNvPr id="9" name="Freeform 9"/>
          <p:cNvSpPr/>
          <p:nvPr/>
        </p:nvSpPr>
        <p:spPr>
          <a:xfrm>
            <a:off x="0" y="0"/>
            <a:ext cx="6368481" cy="6979558"/>
          </a:xfrm>
          <a:custGeom>
            <a:avLst/>
            <a:gdLst/>
            <a:ahLst/>
            <a:cxnLst/>
            <a:rect l="l" t="t" r="r" b="b"/>
            <a:pathLst>
              <a:path w="9552722" h="10469337">
                <a:moveTo>
                  <a:pt x="0" y="0"/>
                </a:moveTo>
                <a:lnTo>
                  <a:pt x="9552722" y="0"/>
                </a:lnTo>
                <a:lnTo>
                  <a:pt x="9552722" y="10469337"/>
                </a:lnTo>
                <a:lnTo>
                  <a:pt x="0" y="1046933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37000"/>
            </a:blip>
            <a:stretch>
              <a:fillRect l="-20409" r="-111538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2434436" y="5319211"/>
            <a:ext cx="1238632" cy="814889"/>
          </a:xfrm>
          <a:custGeom>
            <a:avLst/>
            <a:gdLst/>
            <a:ahLst/>
            <a:cxnLst/>
            <a:rect l="l" t="t" r="r" b="b"/>
            <a:pathLst>
              <a:path w="1857948" h="1222334">
                <a:moveTo>
                  <a:pt x="0" y="0"/>
                </a:moveTo>
                <a:lnTo>
                  <a:pt x="1857948" y="0"/>
                </a:lnTo>
                <a:lnTo>
                  <a:pt x="1857948" y="1222334"/>
                </a:lnTo>
                <a:lnTo>
                  <a:pt x="0" y="122233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368502" y="1307729"/>
            <a:ext cx="675121" cy="675121"/>
          </a:xfrm>
          <a:custGeom>
            <a:avLst/>
            <a:gdLst/>
            <a:ahLst/>
            <a:cxnLst/>
            <a:rect l="l" t="t" r="r" b="b"/>
            <a:pathLst>
              <a:path w="1012681" h="1012681">
                <a:moveTo>
                  <a:pt x="0" y="0"/>
                </a:moveTo>
                <a:lnTo>
                  <a:pt x="1012682" y="0"/>
                </a:lnTo>
                <a:lnTo>
                  <a:pt x="1012682" y="1012681"/>
                </a:lnTo>
                <a:lnTo>
                  <a:pt x="0" y="101268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368502" y="2272595"/>
            <a:ext cx="689167" cy="689167"/>
          </a:xfrm>
          <a:custGeom>
            <a:avLst/>
            <a:gdLst/>
            <a:ahLst/>
            <a:cxnLst/>
            <a:rect l="l" t="t" r="r" b="b"/>
            <a:pathLst>
              <a:path w="1033751" h="1033751">
                <a:moveTo>
                  <a:pt x="0" y="0"/>
                </a:moveTo>
                <a:lnTo>
                  <a:pt x="1033751" y="0"/>
                </a:lnTo>
                <a:lnTo>
                  <a:pt x="1033751" y="1033751"/>
                </a:lnTo>
                <a:lnTo>
                  <a:pt x="0" y="10337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376990" y="3253862"/>
            <a:ext cx="680679" cy="680679"/>
          </a:xfrm>
          <a:custGeom>
            <a:avLst/>
            <a:gdLst/>
            <a:ahLst/>
            <a:cxnLst/>
            <a:rect l="l" t="t" r="r" b="b"/>
            <a:pathLst>
              <a:path w="1021019" h="1021019">
                <a:moveTo>
                  <a:pt x="0" y="0"/>
                </a:moveTo>
                <a:lnTo>
                  <a:pt x="1021019" y="0"/>
                </a:lnTo>
                <a:lnTo>
                  <a:pt x="1021019" y="1021019"/>
                </a:lnTo>
                <a:lnTo>
                  <a:pt x="0" y="102101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7908995" y="2684136"/>
            <a:ext cx="2847039" cy="13031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20"/>
              </a:lnSpc>
            </a:pPr>
            <a:r>
              <a:rPr lang="en-US" sz="6200">
                <a:solidFill>
                  <a:srgbClr val="000000"/>
                </a:solidFill>
                <a:latin typeface="Rubik Semi-Bold"/>
              </a:rPr>
              <a:t>Thank You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43623" y="6187934"/>
            <a:ext cx="4297521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7"/>
              </a:lnSpc>
            </a:pPr>
            <a:r>
              <a:rPr lang="en-US" sz="2333" b="1" dirty="0">
                <a:solidFill>
                  <a:srgbClr val="FFFFFF"/>
                </a:solidFill>
                <a:latin typeface="Canva Sans" panose="020B0503030501040103" charset="0"/>
              </a:rPr>
              <a:t>Empowering </a:t>
            </a:r>
            <a:r>
              <a:rPr lang="en-US" sz="2333" b="1" dirty="0">
                <a:solidFill>
                  <a:srgbClr val="FFFFFF"/>
                </a:solidFill>
                <a:latin typeface="Canva Sans" panose="020B0503030501040103" charset="0"/>
                <a:ea typeface="Calibri" panose="020F0502020204030204" pitchFamily="34" charset="0"/>
                <a:cs typeface="Calibri" panose="020F0502020204030204" pitchFamily="34" charset="0"/>
              </a:rPr>
              <a:t>All</a:t>
            </a:r>
            <a:r>
              <a:rPr lang="en-US" sz="2333" b="1" dirty="0">
                <a:solidFill>
                  <a:srgbClr val="FFFFFF"/>
                </a:solidFill>
                <a:latin typeface="Canva Sans" panose="020B0503030501040103" charset="0"/>
              </a:rPr>
              <a:t> To Advertise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324568" y="1389182"/>
            <a:ext cx="3704632" cy="3793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173"/>
              </a:lnSpc>
            </a:pPr>
            <a:r>
              <a:rPr lang="en-US" sz="2267" dirty="0">
                <a:solidFill>
                  <a:srgbClr val="000000"/>
                </a:solidFill>
                <a:latin typeface="Bookman Old Style" panose="02050604050505020204" pitchFamily="18" charset="0"/>
              </a:rPr>
              <a:t>www.themediaant.com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324568" y="2401490"/>
            <a:ext cx="3704632" cy="3793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173"/>
              </a:lnSpc>
            </a:pPr>
            <a:r>
              <a:rPr lang="en-US" sz="2267" dirty="0">
                <a:solidFill>
                  <a:srgbClr val="000000"/>
                </a:solidFill>
                <a:latin typeface="Bookman Old Style" panose="02050604050505020204" pitchFamily="18" charset="0"/>
              </a:rPr>
              <a:t>ad@themediaant.com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324568" y="3417926"/>
            <a:ext cx="2790232" cy="3845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173"/>
              </a:lnSpc>
            </a:pPr>
            <a:r>
              <a:rPr lang="en-US" sz="2267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080-067415510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90</Words>
  <Application>Microsoft Office PowerPoint</Application>
  <PresentationFormat>Widescreen</PresentationFormat>
  <Paragraphs>32</Paragraphs>
  <Slides>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3" baseType="lpstr">
      <vt:lpstr>Arial</vt:lpstr>
      <vt:lpstr>Bookman Old Style</vt:lpstr>
      <vt:lpstr>Calibri</vt:lpstr>
      <vt:lpstr>Calibri Light</vt:lpstr>
      <vt:lpstr>Canva Sans</vt:lpstr>
      <vt:lpstr>Open Sans</vt:lpstr>
      <vt:lpstr>Rubik Semi-Bold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TMA</dc:creator>
  <cp:lastModifiedBy>TMA</cp:lastModifiedBy>
  <cp:revision>3</cp:revision>
  <dcterms:created xsi:type="dcterms:W3CDTF">2026-11-02T10:21:16Z</dcterms:created>
  <dcterms:modified xsi:type="dcterms:W3CDTF">2026-11-03T04:52:34Z</dcterms:modified>
</cp:coreProperties>
</file>