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2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21" r:id="rId3"/>
    <p:sldId id="322" r:id="rId4"/>
    <p:sldId id="347" r:id="rId5"/>
    <p:sldId id="348" r:id="rId6"/>
    <p:sldId id="327" r:id="rId7"/>
    <p:sldId id="328" r:id="rId8"/>
    <p:sldId id="343" r:id="rId9"/>
    <p:sldId id="344" r:id="rId10"/>
    <p:sldId id="308" r:id="rId11"/>
    <p:sldId id="326" r:id="rId12"/>
    <p:sldId id="345" r:id="rId13"/>
    <p:sldId id="346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25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92513D-AC3A-4222-AF4C-A61F5FA5841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B79D2-5479-4224-9A13-3DFEFA734BC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5473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B9295-D890-7286-0D35-946EC6DA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63163BB-EE85-38FF-3AC4-E63DFA178F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CDC67-6403-4920-3D22-1D08716CA85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D661DB-09F4-60D6-F692-0C72ACA65F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0593A65-789E-45B3-61F0-A5081761B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72AD40-C073-AD11-1130-5D0962D4ECD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8AC398-4D9D-C69E-2CC7-154CA39969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63451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61E61-18C1-44C2-6241-16FD3CBE5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40164BB-B411-C4A2-3569-BBAA37B86A0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3D90BA-A537-CFB0-5876-C695984384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D9F895E-80B7-FC03-C2A2-9E13B7C7D4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0F3BF40-14BE-3C89-19B9-72E56FA503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2D2EC7-DADC-D277-A658-43C7920C2A3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0D23F-A7C4-7108-922E-DA6B5B9A3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51032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57340-7B4E-556B-A756-275ACE2D8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1C5D86D-3D5E-B402-0D57-3A7B10DAED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B15D67-B538-FFED-9030-9F4FB09C3DF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E8CA78E-DCA6-A41A-31C3-7CF053BDCA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AFF922-C2B5-78BC-4695-D90B12B7A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B7CC7E-2746-9ABD-094B-505D010FCF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2E839-1537-7234-8461-0625B2EA0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69815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27BBA-B81B-D70C-B235-96BAB7572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DF469C-38FE-B1B7-DD85-8779C13CAD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7B4994-3429-36FD-23CB-CF75C47BCC3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18FA9E3-8614-B2BB-35AF-814036FEA3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570A350-C842-4425-9351-11BF39EE2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D221A2-314C-823E-2C06-40A24112F4B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2003A6-EF43-BE25-075B-2948FB6E8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45138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06615-0232-0262-0137-DF18FE8EA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4DC0A8-2FAD-E990-737A-6B2B05B901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D222E8-BDA8-C15A-4B9D-7FE6DDB3D99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7C95686-5FBE-146F-A177-FC59AC77B5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5018A19-9F30-C372-ED33-6586C4EEF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D6EE8-F15C-A127-6B68-1B9EB7C6D88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CFE81-5DAA-5A14-3964-E883846905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54595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7CAC7-24A9-234F-5B74-77AD11868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C89914B-D4B6-089F-F1FF-53ADD989F4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738B73-8EAE-78B4-8272-A83BC9CBA05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7F4971D-F541-B39A-A19C-25F5132A23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361B2EF-EBA6-3020-2565-A3F8A01F1B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F4029F-994F-D3DC-27A5-807BF244A06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FDB929-7634-D793-213A-EE82EB1B2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060115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254385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08155-6691-7C9F-4CF8-7D34F2D37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E4B36B-FA54-E1CF-D3EB-BD786FBD7C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005D1-AF73-0C33-811B-10C370A1BA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07D28BE-0F4F-757E-0B27-0EA56F7E8E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A86CD32-CD9B-3E32-04E1-00F2DD4EAD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B6A56-FDD6-7359-D276-DC9D2146F1C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ADB90D-B57E-BD4C-B7A3-5D25ED0D2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80518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94BF7-058E-A889-DF72-8AD08529D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1FBF96-20C3-0AFE-DE02-17998D5F1A9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D3FC15-E047-6650-459F-19B9DBD9FB4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436F8E6-D9EC-690F-2669-3DC95BC339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D412A8E-A3B2-5CD8-7EC4-DEA19F1F7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33238F-FC9E-6B46-6AE8-9287A831950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3BF0F8-EC04-BB9C-2193-04C8A6ADAC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93141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09E1E-59A5-C88C-2B27-77F6FCE71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ECC891-E692-6868-6C4A-332CAD7A79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BD14C0-B9DE-5B8C-84EC-BDF55A37A7A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0CB1709-2E88-7E0F-1300-911E87122A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97A65CE-70B9-CC66-90D9-E47E171D04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29F313-1838-BCCF-7B51-A26485D69D9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1FF10C-0C48-61E2-310F-D84E0E821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30564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24F66-5364-2308-D6E7-C2FADB430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721D69C-A26A-2C41-EC0A-057E77490F9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B09528-0866-10AE-490F-B67B873D5D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E9A1C97-500D-83C3-AA8D-14D407FAF21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44F6F93-4C26-D334-1A88-3CA616EF9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7D250-E785-A6B8-6CBE-E615E0EB1AF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73EBD4-901D-2C02-5E2B-13DC8DCD0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463226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BA173-CE1F-1F07-0450-8A8A8AC9D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9D8886-58AD-2F3D-552B-623A70D890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2DAC67-8FA1-029F-8435-AA6BF06C4BE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3191862-99FD-C627-0353-08EFE419B6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F7FC0E7-C121-112F-2355-FA9CDD0DF2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44BEA6-CF02-6556-3513-99908691DB2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826693-C883-631F-4616-F7EF1AFD1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814408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6B8FD-EA62-40C4-8B11-4716515E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8F78AC-3871-5042-4495-0D3D4751F4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4B2637-B11E-1A95-D30B-6822889D5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0848032-B1F9-1FE0-1FBE-C0699D13C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B65AD8F-162C-BFC0-0D52-D0B24AE95C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D8A03C-DA6D-29EF-1465-1BB1D05DE84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AFFA97-A63F-69EF-C94A-8FD64DCBA5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873314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DF6CE-1661-D6AF-9256-415CB45E5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45DEEE2-652B-7971-BE42-67764D99C5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4BBC1E-BA9C-FC4A-030A-4B52F60E2D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763486F-DCFD-CEF3-0E41-7F4C059A2F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A3C2987-DB2D-6909-7A32-E7073803A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2B609-A5A1-0B1B-4068-33B2B4832E5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F24855-22F2-49D0-A802-7F37DB65C8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186031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AFE48-C139-AF50-AB9E-731E6FD01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1A629C-A678-B0BB-69BC-AE18CF4842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87A7E-DFAC-9930-AFCD-E516676FEA2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80C3436-D4A0-0FA8-99B8-4FD384FE43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6F36297-5A79-71A0-222D-95F5A9A9F7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C877E6-280E-9858-46D6-0ED639A6B78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016250-E800-0835-6495-416138029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436163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23B6D-75B5-4D60-61C7-14A2C1114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B91577-3918-7896-EC65-363541E934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C158A5-94F4-2AED-FC5D-A1FC7F4B014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C8ACC0D-7356-BE51-605A-DB53DAEF33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46DC856-6613-CC46-538A-4C6A020E20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53E6D-71C7-DCCB-0EB7-D024597CD5A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089A2-C5CA-6A2C-7819-9B0D6E4361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48183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9B9FF-2832-299D-433A-BE09A43F2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9A73CA-74D1-89E1-595D-650A6B77D0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C02455-267F-2F0C-458D-60AFFD36B53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D9AE557-205B-490E-1BFD-BE308E17CC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AC6DFCA-A8FE-21D4-02DB-C180161C2C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A0043-3163-8A6E-F45C-A4DAEFCE046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23FD7-8636-95FB-F63A-F7843C3334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299990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A0714-DBCD-0CBB-5CB2-14203CF0E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7DFF54D-30D4-B438-2F81-4FABFE52E9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D367F5-4B8D-95D9-BAFB-7A1C5E32B88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C5A610D-2AE4-18D4-6836-C22B87734D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47A1950-71D6-EBDA-6923-3E1C77E259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C71D6-511D-5CBE-1EC1-BE88218A23A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0F2C1-6CD0-5571-B243-A9FA6DBAAC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877307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F887D-5C9A-4196-F7B9-ACC10781B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54AA78-642A-17AC-735F-9E4C833214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2D6F32-2C1A-E3C4-8CD5-BFA24471735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21D681C-97B0-B6AF-BC8D-D29FD453DC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6C3D5477-A48A-6C30-7A8F-BBE24E434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98002-3293-44E6-4025-53F76791772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05846C-5222-BB8C-3602-6E4ED192F4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322975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88354-183C-B849-CE78-F74F7D710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9B33A74-09AC-F6FD-9538-21B67DFD01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85B4EC-B17D-DB37-FFCE-AE2072BD57F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37DCB51-F89A-7A50-2232-6E946B0019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6650D37-6637-94A3-DB50-2010D5EAB4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8BBA0-AA5C-D5E2-12C2-0A11AFC3D8A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CBBF1-97A3-BEA9-A99D-71590EA9C1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66897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057BE-2CD7-0F95-6350-6513765C6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DA9731E-7B7A-8C36-9382-5DD839FE34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9FBC13-70BD-ACCA-B95B-D7CB613E84E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3DDC92C-A711-1693-F7AB-C722E7A54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C0E5DC8-35F4-AFC6-4D3C-646B26B77D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83830-0719-2A23-5893-DAD7FF7A197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A471-FFE4-DA20-9986-BBB83AB19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975542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03182-5694-FFAC-CB22-86297D31B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5DC2BBD-2BF3-3E6D-78E9-1240DC22C3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3457A7-4723-61B6-0F98-558EE644D0F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6BFE5FB-B79D-C9CD-F77E-7DEAEF006D7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A2B6004-CC8C-ED27-AEA6-22990222FA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24825-D823-47FE-6FBE-A990C88D9C7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D17C7-13DE-F8BA-981E-919776EFCE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9844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82DC4-7802-6668-D9C4-EABEA668E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259F55A-2AFD-FE33-AE28-DE925CF8C3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5A9A5C-F5DF-DF3E-5522-E809462D498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677F267-2A1D-34B9-692B-91E7B970A6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B67AB6C-EFC1-14A0-2CA0-CB3CD6DA62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2FE51-95E7-4FBE-C2C6-44179C4AA0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CCA6E-AC07-9F2A-FC4A-88FAA25A7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83300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2347D-4C5D-A3C7-5174-32E414515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C4DC19E-0E19-F100-9813-216435ACF8A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04F633-9D95-C9FF-D0F4-F07989E2002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04221AE-BEF3-EA5A-2DAB-1DD8E6E98F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A62FAE3-BE14-529E-EB1E-6F9C2FDEF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3BFABC-73B8-98CC-23A9-96D4E522741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8D734F-BC07-C656-6E06-22A2E01C1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198462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‹#›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73291-9D88-18BE-A437-562CFE9D86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BB1BA7-5945-0D1A-24F5-E6C08FD67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CF950-B3E3-9046-1E9D-5A728E1D6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C4BF6-381B-C976-73DF-8087E3A33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F47AD7-069F-37D6-9795-6AEDAE7A9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8808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E1BB4-4014-7B33-6D0A-068697B8C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7EB57-DA05-0508-9F0E-63442E179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2B802-BE39-151D-9F3A-7B2E427D7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4BC3E7-FDD8-DFF6-5C89-6160B5636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15480-171B-5F74-EE16-E6D5FC8EB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9003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3AE4B-5EFD-3054-68A9-0229D4415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DDB3E-DAD4-887D-A78A-3404C8D7C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3CBA9-9075-EA04-0317-BE570E841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3E647-5D3E-A0F7-0FBA-F970596A1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D2691-57B0-BCB4-C188-81C5DFEDB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4362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24537-EED2-2B34-7FB3-B9A2D5069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7111D-70FB-C3D9-96AB-FED116195E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6BFF74-202F-85BA-A451-C6D3E525A6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98096-1B2E-76B3-F73A-54192524E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C47E2-F697-FF8C-4B21-C6467DFD0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F0CEA3-05B1-FDE5-430F-D585B2B06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2959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65B2-98B9-3A77-C748-E51F71453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C35913-B1D3-61DA-5A30-33A086E01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A0DD37-7B6D-47B2-9635-2F7D8D02F6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EEE424-42C1-FA9C-7E83-131FE52BE4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4E8D7E-2E5A-262C-BA27-0592C9C65F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3DB8C6-3882-6C41-F928-3C1CBF43A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95BD41C-CF9A-781C-A28F-FA005E6A7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88E0D4-49E0-703C-46F9-1B5C366E7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15449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7C1E6-3A52-D819-D432-FB0A3D06C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1E7027-9CEF-EEBC-45D5-E140AE8BC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3214DE-C919-8E89-229A-F31B3612E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C37B6-A4A6-43AF-F8F7-74EDA48EC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4290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8605AE-993F-EAAD-7766-E3C1283B6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B5169F-0EBD-80F4-B132-C592E0A1A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9D5EF7-398B-79C5-58A5-E4E240EFF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4966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8E8C0-E78F-F145-5B33-367E09EC0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7E892-DC8E-44AD-3A01-8EBA0ACEA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AA79D-1DA0-8B06-A0AC-834DE41FD4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36C2A-A9BD-E6EF-4298-420269B8C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70CBA-948B-1F3F-33EB-1C3F39F74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1C2E62-6DF2-F038-85E1-75DACA9FE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1600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DA83C-44BA-6FC9-1DEF-DF11DA85B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FA16E0-63E2-BB70-B9F1-2884C7CD5C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50EEC-0BD9-B42E-5793-EFE37208E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96AF2D-6CEB-A7A4-3382-2B593C4D0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78D7D0-9B2B-72F3-EE19-E408000D1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F64836-391F-31DC-A8B0-F5458314B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4446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B213-F3D1-106C-DEF1-BD1068478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EC9730-8A8F-AA5C-3F8A-62E9D14184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4BC32-0FD0-CFBA-12E9-3A3AA26E5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100311-CA59-54F9-7549-FA4B21A35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75E17-4CE3-EC49-0CA4-4F8879D1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670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E896F3-6AD0-28F6-2AC9-B8964724BD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1AE5B7-3559-CAE9-7A9C-98B9EC1C7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DDAB7-14FC-6F83-4A8D-0AE67DE8A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16129-D4BD-AC2C-0571-CCB3B230A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88118-6005-26A6-87EB-856BCE524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468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669FA8-51A5-95FA-EAD6-3C6806113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3B863-0E79-DDAA-7DCF-C5919D8604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7F965-DB5F-2EFC-D6D9-B821688A37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C809D-6DD5-4227-8B88-6E689C0A9291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277EA-E3B5-D8FB-1D0B-3A1099EA5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32821-3827-4CA9-9FE7-7EB76D8A1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3B81-3163-4118-A915-BEEED3FD57A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1900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21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26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30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32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34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36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38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7.sv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image" Target="../media/image40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17.sv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svg"/><Relationship Id="rId5" Type="http://schemas.openxmlformats.org/officeDocument/2006/relationships/image" Target="../media/image45.png"/><Relationship Id="rId10" Type="http://schemas.openxmlformats.org/officeDocument/2006/relationships/image" Target="../media/image50.svg"/><Relationship Id="rId4" Type="http://schemas.openxmlformats.org/officeDocument/2006/relationships/image" Target="../media/image9.png"/><Relationship Id="rId9" Type="http://schemas.openxmlformats.org/officeDocument/2006/relationships/image" Target="../media/image4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5462-484F-3B57-2989-520F8CFE01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178117-B70B-8777-75DB-E004B166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C09ED-8980-F7C2-3549-B73BC81A1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092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042ADF-976B-4ECF-426A-426A1739B77E}"/>
              </a:ext>
            </a:extLst>
          </p:cNvPr>
          <p:cNvSpPr txBox="1"/>
          <p:nvPr/>
        </p:nvSpPr>
        <p:spPr>
          <a:xfrm>
            <a:off x="6284687" y="3124984"/>
            <a:ext cx="4601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Lucknow Airport</a:t>
            </a:r>
            <a:b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Media Kit</a:t>
            </a:r>
          </a:p>
        </p:txBody>
      </p:sp>
    </p:spTree>
    <p:extLst>
      <p:ext uri="{BB962C8B-B14F-4D97-AF65-F5344CB8AC3E}">
        <p14:creationId xmlns:p14="http://schemas.microsoft.com/office/powerpoint/2010/main" val="310273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713974FC-F64A-4D20-BFBE-7C09E25E9766}"/>
              </a:ext>
            </a:extLst>
          </p:cNvPr>
          <p:cNvGrpSpPr/>
          <p:nvPr/>
        </p:nvGrpSpPr>
        <p:grpSpPr>
          <a:xfrm>
            <a:off x="1668236" y="91306"/>
            <a:ext cx="9710964" cy="6373071"/>
            <a:chOff x="1240518" y="205586"/>
            <a:chExt cx="9710964" cy="6373071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129C7B3-3299-43AA-812C-08E31A724E4F}"/>
                </a:ext>
              </a:extLst>
            </p:cNvPr>
            <p:cNvGrpSpPr/>
            <p:nvPr/>
          </p:nvGrpSpPr>
          <p:grpSpPr>
            <a:xfrm>
              <a:off x="1397140" y="958191"/>
              <a:ext cx="9554342" cy="2338039"/>
              <a:chOff x="171853" y="1409700"/>
              <a:chExt cx="10483447" cy="256540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B0ACDFC-EE93-40F9-849A-C471CA56EA27}"/>
                  </a:ext>
                </a:extLst>
              </p:cNvPr>
              <p:cNvSpPr/>
              <p:nvPr/>
            </p:nvSpPr>
            <p:spPr>
              <a:xfrm>
                <a:off x="171853" y="1409700"/>
                <a:ext cx="9212036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9CCCA53C-CA2E-458A-919C-0B917765FA1F}"/>
                  </a:ext>
                </a:extLst>
              </p:cNvPr>
              <p:cNvSpPr/>
              <p:nvPr/>
            </p:nvSpPr>
            <p:spPr>
              <a:xfrm rot="5400000">
                <a:off x="8089900" y="1409700"/>
                <a:ext cx="2565400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B5F0F0F-6D15-435F-9770-5DE1A7375DB9}"/>
                </a:ext>
              </a:extLst>
            </p:cNvPr>
            <p:cNvSpPr/>
            <p:nvPr/>
          </p:nvSpPr>
          <p:spPr>
            <a:xfrm>
              <a:off x="2409538" y="2902699"/>
              <a:ext cx="7372925" cy="393531"/>
            </a:xfrm>
            <a:prstGeom prst="rect">
              <a:avLst/>
            </a:prstGeom>
            <a:solidFill>
              <a:srgbClr val="8E5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282F5DE-6B34-456E-AC4C-EEEB3D6DB9AE}"/>
                </a:ext>
              </a:extLst>
            </p:cNvPr>
            <p:cNvGrpSpPr/>
            <p:nvPr/>
          </p:nvGrpSpPr>
          <p:grpSpPr>
            <a:xfrm rot="10800000">
              <a:off x="1240518" y="2902699"/>
              <a:ext cx="9408833" cy="2338040"/>
              <a:chOff x="331511" y="1409700"/>
              <a:chExt cx="10323789" cy="256540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A69E0D2-AE26-40DA-8100-09EF8FDF41AD}"/>
                  </a:ext>
                </a:extLst>
              </p:cNvPr>
              <p:cNvSpPr/>
              <p:nvPr/>
            </p:nvSpPr>
            <p:spPr>
              <a:xfrm>
                <a:off x="331511" y="1409700"/>
                <a:ext cx="9052379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Block Arc 11">
                <a:extLst>
                  <a:ext uri="{FF2B5EF4-FFF2-40B4-BE49-F238E27FC236}">
                    <a16:creationId xmlns:a16="http://schemas.microsoft.com/office/drawing/2014/main" id="{30997804-51FC-4A48-A5C6-7FC79399B31E}"/>
                  </a:ext>
                </a:extLst>
              </p:cNvPr>
              <p:cNvSpPr/>
              <p:nvPr/>
            </p:nvSpPr>
            <p:spPr>
              <a:xfrm rot="5400000">
                <a:off x="8089899" y="1409702"/>
                <a:ext cx="2565402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010B23F-9690-4C32-A9C0-39EACD24A0F0}"/>
                </a:ext>
              </a:extLst>
            </p:cNvPr>
            <p:cNvSpPr/>
            <p:nvPr/>
          </p:nvSpPr>
          <p:spPr>
            <a:xfrm>
              <a:off x="1394201" y="1125562"/>
              <a:ext cx="9394810" cy="3953335"/>
            </a:xfrm>
            <a:custGeom>
              <a:avLst/>
              <a:gdLst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265654"/>
                <a:gd name="connsiteY0" fmla="*/ 0 h 4334933"/>
                <a:gd name="connsiteX1" fmla="*/ 9110133 w 10265654"/>
                <a:gd name="connsiteY1" fmla="*/ 33867 h 4334933"/>
                <a:gd name="connsiteX2" fmla="*/ 9121422 w 10265654"/>
                <a:gd name="connsiteY2" fmla="*/ 2144889 h 4334933"/>
                <a:gd name="connsiteX3" fmla="*/ 1106311 w 10265654"/>
                <a:gd name="connsiteY3" fmla="*/ 2178755 h 4334933"/>
                <a:gd name="connsiteX4" fmla="*/ 1038578 w 10265654"/>
                <a:gd name="connsiteY4" fmla="*/ 4334933 h 4334933"/>
                <a:gd name="connsiteX5" fmla="*/ 10160000 w 10265654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67186"/>
                <a:gd name="connsiteY0" fmla="*/ 0 h 4334933"/>
                <a:gd name="connsiteX1" fmla="*/ 9110133 w 10267186"/>
                <a:gd name="connsiteY1" fmla="*/ 33867 h 4334933"/>
                <a:gd name="connsiteX2" fmla="*/ 9121422 w 10267186"/>
                <a:gd name="connsiteY2" fmla="*/ 2144889 h 4334933"/>
                <a:gd name="connsiteX3" fmla="*/ 1106311 w 10267186"/>
                <a:gd name="connsiteY3" fmla="*/ 2178755 h 4334933"/>
                <a:gd name="connsiteX4" fmla="*/ 1038578 w 10267186"/>
                <a:gd name="connsiteY4" fmla="*/ 4334933 h 4334933"/>
                <a:gd name="connsiteX5" fmla="*/ 10160000 w 10267186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6758"/>
                <a:gd name="connsiteX1" fmla="*/ 9110133 w 10308402"/>
                <a:gd name="connsiteY1" fmla="*/ 33867 h 4336758"/>
                <a:gd name="connsiteX2" fmla="*/ 9121422 w 10308402"/>
                <a:gd name="connsiteY2" fmla="*/ 2144889 h 4336758"/>
                <a:gd name="connsiteX3" fmla="*/ 1106311 w 10308402"/>
                <a:gd name="connsiteY3" fmla="*/ 2178755 h 4336758"/>
                <a:gd name="connsiteX4" fmla="*/ 1038578 w 10308402"/>
                <a:gd name="connsiteY4" fmla="*/ 4334933 h 4336758"/>
                <a:gd name="connsiteX5" fmla="*/ 10160000 w 10308402"/>
                <a:gd name="connsiteY5" fmla="*/ 4312355 h 4336758"/>
                <a:gd name="connsiteX0" fmla="*/ 0 w 10308402"/>
                <a:gd name="connsiteY0" fmla="*/ 0 h 4341501"/>
                <a:gd name="connsiteX1" fmla="*/ 9110133 w 10308402"/>
                <a:gd name="connsiteY1" fmla="*/ 33867 h 4341501"/>
                <a:gd name="connsiteX2" fmla="*/ 9121422 w 10308402"/>
                <a:gd name="connsiteY2" fmla="*/ 2144889 h 4341501"/>
                <a:gd name="connsiteX3" fmla="*/ 1106311 w 10308402"/>
                <a:gd name="connsiteY3" fmla="*/ 2178755 h 4341501"/>
                <a:gd name="connsiteX4" fmla="*/ 1038578 w 10308402"/>
                <a:gd name="connsiteY4" fmla="*/ 4334933 h 4341501"/>
                <a:gd name="connsiteX5" fmla="*/ 10160000 w 10308402"/>
                <a:gd name="connsiteY5" fmla="*/ 4312355 h 4341501"/>
                <a:gd name="connsiteX0" fmla="*/ 9421 w 10317823"/>
                <a:gd name="connsiteY0" fmla="*/ 0 h 4338038"/>
                <a:gd name="connsiteX1" fmla="*/ 9119554 w 10317823"/>
                <a:gd name="connsiteY1" fmla="*/ 33867 h 4338038"/>
                <a:gd name="connsiteX2" fmla="*/ 9130843 w 10317823"/>
                <a:gd name="connsiteY2" fmla="*/ 2144889 h 4338038"/>
                <a:gd name="connsiteX3" fmla="*/ 1115732 w 10317823"/>
                <a:gd name="connsiteY3" fmla="*/ 2178755 h 4338038"/>
                <a:gd name="connsiteX4" fmla="*/ 1047999 w 10317823"/>
                <a:gd name="connsiteY4" fmla="*/ 4334933 h 4338038"/>
                <a:gd name="connsiteX5" fmla="*/ 10169421 w 10317823"/>
                <a:gd name="connsiteY5" fmla="*/ 4312355 h 4338038"/>
                <a:gd name="connsiteX0" fmla="*/ 16687 w 10325089"/>
                <a:gd name="connsiteY0" fmla="*/ 0 h 4338038"/>
                <a:gd name="connsiteX1" fmla="*/ 9126820 w 10325089"/>
                <a:gd name="connsiteY1" fmla="*/ 33867 h 4338038"/>
                <a:gd name="connsiteX2" fmla="*/ 9138109 w 10325089"/>
                <a:gd name="connsiteY2" fmla="*/ 2144889 h 4338038"/>
                <a:gd name="connsiteX3" fmla="*/ 1122998 w 10325089"/>
                <a:gd name="connsiteY3" fmla="*/ 2178755 h 4338038"/>
                <a:gd name="connsiteX4" fmla="*/ 1055265 w 10325089"/>
                <a:gd name="connsiteY4" fmla="*/ 4334933 h 4338038"/>
                <a:gd name="connsiteX5" fmla="*/ 10176687 w 10325089"/>
                <a:gd name="connsiteY5" fmla="*/ 4312355 h 4338038"/>
                <a:gd name="connsiteX0" fmla="*/ 0 w 10308402"/>
                <a:gd name="connsiteY0" fmla="*/ 0 h 4347372"/>
                <a:gd name="connsiteX1" fmla="*/ 9110133 w 10308402"/>
                <a:gd name="connsiteY1" fmla="*/ 33867 h 4347372"/>
                <a:gd name="connsiteX2" fmla="*/ 9121422 w 10308402"/>
                <a:gd name="connsiteY2" fmla="*/ 2144889 h 4347372"/>
                <a:gd name="connsiteX3" fmla="*/ 1106311 w 10308402"/>
                <a:gd name="connsiteY3" fmla="*/ 2178755 h 4347372"/>
                <a:gd name="connsiteX4" fmla="*/ 1038578 w 10308402"/>
                <a:gd name="connsiteY4" fmla="*/ 4334933 h 4347372"/>
                <a:gd name="connsiteX5" fmla="*/ 10160000 w 10308402"/>
                <a:gd name="connsiteY5" fmla="*/ 4312355 h 4347372"/>
                <a:gd name="connsiteX0" fmla="*/ 0 w 10308402"/>
                <a:gd name="connsiteY0" fmla="*/ 0 h 4342543"/>
                <a:gd name="connsiteX1" fmla="*/ 9110133 w 10308402"/>
                <a:gd name="connsiteY1" fmla="*/ 33867 h 4342543"/>
                <a:gd name="connsiteX2" fmla="*/ 9121422 w 10308402"/>
                <a:gd name="connsiteY2" fmla="*/ 2144889 h 4342543"/>
                <a:gd name="connsiteX3" fmla="*/ 1106311 w 10308402"/>
                <a:gd name="connsiteY3" fmla="*/ 2178755 h 4342543"/>
                <a:gd name="connsiteX4" fmla="*/ 1038578 w 10308402"/>
                <a:gd name="connsiteY4" fmla="*/ 4334933 h 4342543"/>
                <a:gd name="connsiteX5" fmla="*/ 10160000 w 10308402"/>
                <a:gd name="connsiteY5" fmla="*/ 4312355 h 4342543"/>
                <a:gd name="connsiteX0" fmla="*/ 0 w 10308402"/>
                <a:gd name="connsiteY0" fmla="*/ 0 h 4343654"/>
                <a:gd name="connsiteX1" fmla="*/ 9110133 w 10308402"/>
                <a:gd name="connsiteY1" fmla="*/ 33867 h 4343654"/>
                <a:gd name="connsiteX2" fmla="*/ 9121422 w 10308402"/>
                <a:gd name="connsiteY2" fmla="*/ 2144889 h 4343654"/>
                <a:gd name="connsiteX3" fmla="*/ 1106311 w 10308402"/>
                <a:gd name="connsiteY3" fmla="*/ 2178755 h 4343654"/>
                <a:gd name="connsiteX4" fmla="*/ 1038578 w 10308402"/>
                <a:gd name="connsiteY4" fmla="*/ 4334933 h 4343654"/>
                <a:gd name="connsiteX5" fmla="*/ 10160000 w 10308402"/>
                <a:gd name="connsiteY5" fmla="*/ 4312355 h 4343654"/>
                <a:gd name="connsiteX0" fmla="*/ 0 w 10308402"/>
                <a:gd name="connsiteY0" fmla="*/ 0 h 4340527"/>
                <a:gd name="connsiteX1" fmla="*/ 9110133 w 10308402"/>
                <a:gd name="connsiteY1" fmla="*/ 33867 h 4340527"/>
                <a:gd name="connsiteX2" fmla="*/ 9121422 w 10308402"/>
                <a:gd name="connsiteY2" fmla="*/ 2144889 h 4340527"/>
                <a:gd name="connsiteX3" fmla="*/ 1106311 w 10308402"/>
                <a:gd name="connsiteY3" fmla="*/ 2178755 h 4340527"/>
                <a:gd name="connsiteX4" fmla="*/ 1038578 w 10308402"/>
                <a:gd name="connsiteY4" fmla="*/ 4334933 h 4340527"/>
                <a:gd name="connsiteX5" fmla="*/ 10160000 w 10308402"/>
                <a:gd name="connsiteY5" fmla="*/ 4312355 h 4340527"/>
                <a:gd name="connsiteX0" fmla="*/ 23998 w 10332400"/>
                <a:gd name="connsiteY0" fmla="*/ 0 h 4341501"/>
                <a:gd name="connsiteX1" fmla="*/ 9134131 w 10332400"/>
                <a:gd name="connsiteY1" fmla="*/ 33867 h 4341501"/>
                <a:gd name="connsiteX2" fmla="*/ 9145420 w 10332400"/>
                <a:gd name="connsiteY2" fmla="*/ 2144889 h 4341501"/>
                <a:gd name="connsiteX3" fmla="*/ 1130309 w 10332400"/>
                <a:gd name="connsiteY3" fmla="*/ 2178755 h 4341501"/>
                <a:gd name="connsiteX4" fmla="*/ 1062576 w 10332400"/>
                <a:gd name="connsiteY4" fmla="*/ 4334933 h 4341501"/>
                <a:gd name="connsiteX5" fmla="*/ 10183998 w 10332400"/>
                <a:gd name="connsiteY5" fmla="*/ 4312355 h 4341501"/>
                <a:gd name="connsiteX0" fmla="*/ 0 w 10308402"/>
                <a:gd name="connsiteY0" fmla="*/ 0 h 4341534"/>
                <a:gd name="connsiteX1" fmla="*/ 9110133 w 10308402"/>
                <a:gd name="connsiteY1" fmla="*/ 33867 h 4341534"/>
                <a:gd name="connsiteX2" fmla="*/ 9121422 w 10308402"/>
                <a:gd name="connsiteY2" fmla="*/ 2144889 h 4341534"/>
                <a:gd name="connsiteX3" fmla="*/ 1106311 w 10308402"/>
                <a:gd name="connsiteY3" fmla="*/ 2178755 h 4341534"/>
                <a:gd name="connsiteX4" fmla="*/ 1038578 w 10308402"/>
                <a:gd name="connsiteY4" fmla="*/ 4334933 h 4341534"/>
                <a:gd name="connsiteX5" fmla="*/ 10160000 w 10308402"/>
                <a:gd name="connsiteY5" fmla="*/ 4312355 h 4341534"/>
                <a:gd name="connsiteX0" fmla="*/ 0 w 10308402"/>
                <a:gd name="connsiteY0" fmla="*/ 0 h 4341468"/>
                <a:gd name="connsiteX1" fmla="*/ 9110133 w 10308402"/>
                <a:gd name="connsiteY1" fmla="*/ 33867 h 4341468"/>
                <a:gd name="connsiteX2" fmla="*/ 9121422 w 10308402"/>
                <a:gd name="connsiteY2" fmla="*/ 2144889 h 4341468"/>
                <a:gd name="connsiteX3" fmla="*/ 1106311 w 10308402"/>
                <a:gd name="connsiteY3" fmla="*/ 2178755 h 4341468"/>
                <a:gd name="connsiteX4" fmla="*/ 1038578 w 10308402"/>
                <a:gd name="connsiteY4" fmla="*/ 4334933 h 4341468"/>
                <a:gd name="connsiteX5" fmla="*/ 10160000 w 10308402"/>
                <a:gd name="connsiteY5" fmla="*/ 4312355 h 4341468"/>
                <a:gd name="connsiteX0" fmla="*/ 0 w 10308402"/>
                <a:gd name="connsiteY0" fmla="*/ 0 h 4337674"/>
                <a:gd name="connsiteX1" fmla="*/ 9110133 w 10308402"/>
                <a:gd name="connsiteY1" fmla="*/ 33867 h 4337674"/>
                <a:gd name="connsiteX2" fmla="*/ 9121422 w 10308402"/>
                <a:gd name="connsiteY2" fmla="*/ 2144889 h 4337674"/>
                <a:gd name="connsiteX3" fmla="*/ 1106311 w 10308402"/>
                <a:gd name="connsiteY3" fmla="*/ 2178755 h 4337674"/>
                <a:gd name="connsiteX4" fmla="*/ 1038578 w 10308402"/>
                <a:gd name="connsiteY4" fmla="*/ 4334933 h 4337674"/>
                <a:gd name="connsiteX5" fmla="*/ 10160000 w 10308402"/>
                <a:gd name="connsiteY5" fmla="*/ 4312355 h 4337674"/>
                <a:gd name="connsiteX0" fmla="*/ 0 w 10308402"/>
                <a:gd name="connsiteY0" fmla="*/ 0 h 4337658"/>
                <a:gd name="connsiteX1" fmla="*/ 9110133 w 10308402"/>
                <a:gd name="connsiteY1" fmla="*/ 33867 h 4337658"/>
                <a:gd name="connsiteX2" fmla="*/ 9121422 w 10308402"/>
                <a:gd name="connsiteY2" fmla="*/ 2144889 h 4337658"/>
                <a:gd name="connsiteX3" fmla="*/ 1106311 w 10308402"/>
                <a:gd name="connsiteY3" fmla="*/ 2178755 h 4337658"/>
                <a:gd name="connsiteX4" fmla="*/ 1038578 w 10308402"/>
                <a:gd name="connsiteY4" fmla="*/ 4334933 h 4337658"/>
                <a:gd name="connsiteX5" fmla="*/ 10160000 w 10308402"/>
                <a:gd name="connsiteY5" fmla="*/ 4312355 h 4337658"/>
                <a:gd name="connsiteX0" fmla="*/ 0 w 10308402"/>
                <a:gd name="connsiteY0" fmla="*/ 0 h 4337774"/>
                <a:gd name="connsiteX1" fmla="*/ 9110133 w 10308402"/>
                <a:gd name="connsiteY1" fmla="*/ 33867 h 4337774"/>
                <a:gd name="connsiteX2" fmla="*/ 9121422 w 10308402"/>
                <a:gd name="connsiteY2" fmla="*/ 2144889 h 4337774"/>
                <a:gd name="connsiteX3" fmla="*/ 1106311 w 10308402"/>
                <a:gd name="connsiteY3" fmla="*/ 2178755 h 4337774"/>
                <a:gd name="connsiteX4" fmla="*/ 1038578 w 10308402"/>
                <a:gd name="connsiteY4" fmla="*/ 4334933 h 4337774"/>
                <a:gd name="connsiteX5" fmla="*/ 10160000 w 10308402"/>
                <a:gd name="connsiteY5" fmla="*/ 4312355 h 43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08402" h="4337774">
                  <a:moveTo>
                    <a:pt x="0" y="0"/>
                  </a:moveTo>
                  <a:lnTo>
                    <a:pt x="9110133" y="33867"/>
                  </a:lnTo>
                  <a:cubicBezTo>
                    <a:pt x="11010429" y="173096"/>
                    <a:pt x="10370725" y="2141126"/>
                    <a:pt x="9121422" y="2144889"/>
                  </a:cubicBezTo>
                  <a:lnTo>
                    <a:pt x="1106311" y="2178755"/>
                  </a:lnTo>
                  <a:cubicBezTo>
                    <a:pt x="-654756" y="2420525"/>
                    <a:pt x="46567" y="4423363"/>
                    <a:pt x="1038578" y="4334933"/>
                  </a:cubicBezTo>
                  <a:lnTo>
                    <a:pt x="10160000" y="4312355"/>
                  </a:lnTo>
                </a:path>
              </a:pathLst>
            </a:custGeom>
            <a:noFill/>
            <a:ln w="476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60CF86-1245-4AE5-9903-D5DAA9CF16D7}"/>
                </a:ext>
              </a:extLst>
            </p:cNvPr>
            <p:cNvCxnSpPr/>
            <p:nvPr/>
          </p:nvCxnSpPr>
          <p:spPr>
            <a:xfrm>
              <a:off x="2797426" y="1335807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ECE535-9830-45C5-9B42-7881DB470219}"/>
                </a:ext>
              </a:extLst>
            </p:cNvPr>
            <p:cNvSpPr/>
            <p:nvPr/>
          </p:nvSpPr>
          <p:spPr>
            <a:xfrm>
              <a:off x="2011873" y="1610646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C864FA-B2F6-4E76-ABE2-9780691FAE90}"/>
                </a:ext>
              </a:extLst>
            </p:cNvPr>
            <p:cNvSpPr/>
            <p:nvPr/>
          </p:nvSpPr>
          <p:spPr>
            <a:xfrm>
              <a:off x="2147414" y="205586"/>
              <a:ext cx="1300023" cy="1104026"/>
            </a:xfrm>
            <a:prstGeom prst="ellipse">
              <a:avLst/>
            </a:prstGeom>
            <a:solidFill>
              <a:srgbClr val="9E72FB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D5623D5-F184-454D-9EB9-A2A974D42B63}"/>
                </a:ext>
              </a:extLst>
            </p:cNvPr>
            <p:cNvSpPr/>
            <p:nvPr/>
          </p:nvSpPr>
          <p:spPr>
            <a:xfrm>
              <a:off x="2011873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Target travelers and Waiting area M</a:t>
              </a:r>
              <a:r>
                <a:rPr lang="en-US" sz="1100" dirty="0" err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eeters</a:t>
              </a: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&amp; Greeters.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AA1156BB-5E8C-4033-8300-19A7943BEAE9}"/>
                </a:ext>
              </a:extLst>
            </p:cNvPr>
            <p:cNvCxnSpPr/>
            <p:nvPr/>
          </p:nvCxnSpPr>
          <p:spPr>
            <a:xfrm>
              <a:off x="6704979" y="1335807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640047D-44FD-4057-A8FC-8EBFDF773996}"/>
                </a:ext>
              </a:extLst>
            </p:cNvPr>
            <p:cNvSpPr/>
            <p:nvPr/>
          </p:nvSpPr>
          <p:spPr>
            <a:xfrm>
              <a:off x="5919426" y="2115992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Traffic Areas for Impactful advertising.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2817F38-41D0-433E-9803-8131B59EC34C}"/>
                </a:ext>
              </a:extLst>
            </p:cNvPr>
            <p:cNvCxnSpPr/>
            <p:nvPr/>
          </p:nvCxnSpPr>
          <p:spPr>
            <a:xfrm>
              <a:off x="8658756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BA24EB-2FA7-4581-94B6-0E94EB092E1F}"/>
                </a:ext>
              </a:extLst>
            </p:cNvPr>
            <p:cNvSpPr/>
            <p:nvPr/>
          </p:nvSpPr>
          <p:spPr>
            <a:xfrm>
              <a:off x="7836544" y="3636375"/>
              <a:ext cx="1644421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Security check Area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DF9F556-5572-448D-807A-2060311D9296}"/>
                </a:ext>
              </a:extLst>
            </p:cNvPr>
            <p:cNvSpPr/>
            <p:nvPr/>
          </p:nvSpPr>
          <p:spPr>
            <a:xfrm>
              <a:off x="7873203" y="4132793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Captive Audience for targeted advertising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5E41331-2B78-4FEE-9A81-01B39A4060E7}"/>
                </a:ext>
              </a:extLst>
            </p:cNvPr>
            <p:cNvCxnSpPr/>
            <p:nvPr/>
          </p:nvCxnSpPr>
          <p:spPr>
            <a:xfrm>
              <a:off x="4751202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7BBC9CE-B2A2-4AAB-AEC4-2DB5199A9EB3}"/>
                </a:ext>
              </a:extLst>
            </p:cNvPr>
            <p:cNvSpPr/>
            <p:nvPr/>
          </p:nvSpPr>
          <p:spPr>
            <a:xfrm>
              <a:off x="3965649" y="3627447"/>
              <a:ext cx="1571106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Retail Area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2F2E3A4-F2CB-4C4C-A845-16FE27CADBED}"/>
                </a:ext>
              </a:extLst>
            </p:cNvPr>
            <p:cNvSpPr/>
            <p:nvPr/>
          </p:nvSpPr>
          <p:spPr>
            <a:xfrm>
              <a:off x="3965649" y="4132793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Opportunities for ads in shopping &amp; Dinning Zone.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C35E865C-6315-43CA-9018-AEED16F0DC11}"/>
                </a:ext>
              </a:extLst>
            </p:cNvPr>
            <p:cNvCxnSpPr/>
            <p:nvPr/>
          </p:nvCxnSpPr>
          <p:spPr>
            <a:xfrm>
              <a:off x="6877159" y="5290641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E4E0A2A-6300-48BF-9381-556B9A71D1D7}"/>
                </a:ext>
              </a:extLst>
            </p:cNvPr>
            <p:cNvSpPr/>
            <p:nvPr/>
          </p:nvSpPr>
          <p:spPr>
            <a:xfrm>
              <a:off x="6091606" y="5565480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Boarding Gate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2037073-7B13-4362-8610-12285B34E34E}"/>
                </a:ext>
              </a:extLst>
            </p:cNvPr>
            <p:cNvSpPr/>
            <p:nvPr/>
          </p:nvSpPr>
          <p:spPr>
            <a:xfrm>
              <a:off x="6091606" y="6070826"/>
              <a:ext cx="1571106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Waiting Areas ideal for engagement.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3854EB8-2CE6-4044-A555-6FC643471E09}"/>
                </a:ext>
              </a:extLst>
            </p:cNvPr>
            <p:cNvCxnSpPr/>
            <p:nvPr/>
          </p:nvCxnSpPr>
          <p:spPr>
            <a:xfrm>
              <a:off x="3250964" y="5290641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0CA7EEF-16EF-45EF-B52D-262F7CFE647B}"/>
                </a:ext>
              </a:extLst>
            </p:cNvPr>
            <p:cNvSpPr/>
            <p:nvPr/>
          </p:nvSpPr>
          <p:spPr>
            <a:xfrm>
              <a:off x="2465410" y="5565480"/>
              <a:ext cx="1678145" cy="505346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Boarding Area/ Lounge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CDF0B641-2321-4358-AB0D-53DB476B30DC}"/>
                </a:ext>
              </a:extLst>
            </p:cNvPr>
            <p:cNvSpPr/>
            <p:nvPr/>
          </p:nvSpPr>
          <p:spPr>
            <a:xfrm>
              <a:off x="2465411" y="6070826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Dwell time area for awareness-based campaign.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4" name="Shape 3677">
              <a:extLst>
                <a:ext uri="{FF2B5EF4-FFF2-40B4-BE49-F238E27FC236}">
                  <a16:creationId xmlns:a16="http://schemas.microsoft.com/office/drawing/2014/main" id="{9B5B1395-C67C-487A-84FC-14F9DE8342E3}"/>
                </a:ext>
              </a:extLst>
            </p:cNvPr>
            <p:cNvSpPr/>
            <p:nvPr/>
          </p:nvSpPr>
          <p:spPr>
            <a:xfrm>
              <a:off x="6698372" y="4836315"/>
              <a:ext cx="357573" cy="292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446">
                <a:defRPr/>
              </a:pPr>
              <a:endParaRPr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B06AD76B-5BC2-D106-D3F5-A88B17C0DB2F}"/>
              </a:ext>
            </a:extLst>
          </p:cNvPr>
          <p:cNvSpPr/>
          <p:nvPr/>
        </p:nvSpPr>
        <p:spPr>
          <a:xfrm>
            <a:off x="6347144" y="1493049"/>
            <a:ext cx="1571106" cy="393531"/>
          </a:xfrm>
          <a:prstGeom prst="rect">
            <a:avLst/>
          </a:prstGeom>
          <a:solidFill>
            <a:srgbClr val="9E72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08FC8A7-87B9-4889-4618-44E6DC760488}"/>
              </a:ext>
            </a:extLst>
          </p:cNvPr>
          <p:cNvSpPr/>
          <p:nvPr/>
        </p:nvSpPr>
        <p:spPr>
          <a:xfrm>
            <a:off x="6555685" y="116557"/>
            <a:ext cx="1154025" cy="1061608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6C31E43-D635-D56B-1B2F-AC6993D5F0B7}"/>
              </a:ext>
            </a:extLst>
          </p:cNvPr>
          <p:cNvSpPr/>
          <p:nvPr/>
        </p:nvSpPr>
        <p:spPr>
          <a:xfrm>
            <a:off x="8476161" y="219226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A05D618-A1E4-014F-E627-9E79B50A9A70}"/>
              </a:ext>
            </a:extLst>
          </p:cNvPr>
          <p:cNvSpPr/>
          <p:nvPr/>
        </p:nvSpPr>
        <p:spPr>
          <a:xfrm>
            <a:off x="4571277" y="218520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A3C25C7-8A21-659E-7954-683B0C14EA49}"/>
              </a:ext>
            </a:extLst>
          </p:cNvPr>
          <p:cNvSpPr/>
          <p:nvPr/>
        </p:nvSpPr>
        <p:spPr>
          <a:xfrm>
            <a:off x="3048666" y="4126479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0C106D5-E576-8079-9C58-9BDE23A33E51}"/>
              </a:ext>
            </a:extLst>
          </p:cNvPr>
          <p:cNvSpPr/>
          <p:nvPr/>
        </p:nvSpPr>
        <p:spPr>
          <a:xfrm>
            <a:off x="6694563" y="4110567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0899A5F-0FE4-FFB8-08B5-B6B70C744118}"/>
              </a:ext>
            </a:extLst>
          </p:cNvPr>
          <p:cNvGrpSpPr/>
          <p:nvPr/>
        </p:nvGrpSpPr>
        <p:grpSpPr>
          <a:xfrm>
            <a:off x="2738968" y="1431193"/>
            <a:ext cx="2739330" cy="503764"/>
            <a:chOff x="1347078" y="631012"/>
            <a:chExt cx="2739330" cy="50376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C490498-2BFA-2D9C-9F86-CAABB54A4770}"/>
                </a:ext>
              </a:extLst>
            </p:cNvPr>
            <p:cNvSpPr/>
            <p:nvPr/>
          </p:nvSpPr>
          <p:spPr>
            <a:xfrm>
              <a:off x="3114058" y="631012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F3078E3-F80F-0B9D-3727-D8436F4219EE}"/>
                </a:ext>
              </a:extLst>
            </p:cNvPr>
            <p:cNvSpPr txBox="1"/>
            <p:nvPr/>
          </p:nvSpPr>
          <p:spPr>
            <a:xfrm>
              <a:off x="1347078" y="648924"/>
              <a:ext cx="972350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b="1" dirty="0">
                  <a:solidFill>
                    <a:schemeClr val="bg2"/>
                  </a:solidFill>
                </a:rPr>
                <a:t>Drop Off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7BD6BC3-CAAA-833B-5F6C-B3B367077000}"/>
              </a:ext>
            </a:extLst>
          </p:cNvPr>
          <p:cNvGrpSpPr/>
          <p:nvPr/>
        </p:nvGrpSpPr>
        <p:grpSpPr>
          <a:xfrm>
            <a:off x="6037544" y="1471497"/>
            <a:ext cx="1750449" cy="1932324"/>
            <a:chOff x="2628046" y="188062"/>
            <a:chExt cx="1750449" cy="193232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E2A6AD1-DB1E-3C32-E462-591A221B70D0}"/>
                </a:ext>
              </a:extLst>
            </p:cNvPr>
            <p:cNvSpPr/>
            <p:nvPr/>
          </p:nvSpPr>
          <p:spPr>
            <a:xfrm>
              <a:off x="2628046" y="1634534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D4C695F-51E0-B7A9-1625-AEFBBE592640}"/>
                </a:ext>
              </a:extLst>
            </p:cNvPr>
            <p:cNvSpPr txBox="1"/>
            <p:nvPr/>
          </p:nvSpPr>
          <p:spPr>
            <a:xfrm>
              <a:off x="3109827" y="188062"/>
              <a:ext cx="1268668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Check In Area</a:t>
              </a:r>
            </a:p>
          </p:txBody>
        </p:sp>
      </p:grpSp>
      <p:sp>
        <p:nvSpPr>
          <p:cNvPr id="43" name="Google Shape;236;p21">
            <a:extLst>
              <a:ext uri="{FF2B5EF4-FFF2-40B4-BE49-F238E27FC236}">
                <a16:creationId xmlns:a16="http://schemas.microsoft.com/office/drawing/2014/main" id="{AB6E8F54-3782-CDD9-9A86-6B1C8E48ACBC}"/>
              </a:ext>
            </a:extLst>
          </p:cNvPr>
          <p:cNvSpPr/>
          <p:nvPr/>
        </p:nvSpPr>
        <p:spPr>
          <a:xfrm rot="16200000">
            <a:off x="-2674515" y="2679970"/>
            <a:ext cx="6420745" cy="1071715"/>
          </a:xfrm>
          <a:custGeom>
            <a:avLst/>
            <a:gdLst/>
            <a:ahLst/>
            <a:cxnLst/>
            <a:rect l="l" t="t" r="r" b="b"/>
            <a:pathLst>
              <a:path w="1427135" h="172697" extrusionOk="0">
                <a:moveTo>
                  <a:pt x="72455" y="0"/>
                </a:moveTo>
                <a:lnTo>
                  <a:pt x="1354680" y="0"/>
                </a:lnTo>
                <a:cubicBezTo>
                  <a:pt x="1394696" y="0"/>
                  <a:pt x="1427135" y="32439"/>
                  <a:pt x="1427135" y="72455"/>
                </a:cubicBezTo>
                <a:lnTo>
                  <a:pt x="1427135" y="100242"/>
                </a:lnTo>
                <a:cubicBezTo>
                  <a:pt x="1427135" y="140258"/>
                  <a:pt x="1394696" y="172697"/>
                  <a:pt x="1354680" y="172697"/>
                </a:cubicBezTo>
                <a:lnTo>
                  <a:pt x="72455" y="172697"/>
                </a:lnTo>
                <a:cubicBezTo>
                  <a:pt x="32439" y="172697"/>
                  <a:pt x="0" y="140258"/>
                  <a:pt x="0" y="100242"/>
                </a:cubicBezTo>
                <a:lnTo>
                  <a:pt x="0" y="72455"/>
                </a:lnTo>
                <a:cubicBezTo>
                  <a:pt x="0" y="32439"/>
                  <a:pt x="32439" y="0"/>
                  <a:pt x="72455" y="0"/>
                </a:cubicBezTo>
                <a:close/>
              </a:path>
            </a:pathLst>
          </a:custGeom>
          <a:solidFill>
            <a:srgbClr val="8E56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60">
              <a:lnSpc>
                <a:spcPct val="120000"/>
              </a:lnSpc>
              <a:buClr>
                <a:srgbClr val="000000"/>
              </a:buClr>
            </a:pPr>
            <a:r>
              <a:rPr lang="en-US" sz="3200" b="1" kern="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AIRPORT LAYOUT DEPARTURE</a:t>
            </a:r>
            <a:endParaRPr lang="en-US" sz="500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9" name="Picture 48" descr="A group of people with bags&#10;&#10;Description automatically generated">
            <a:extLst>
              <a:ext uri="{FF2B5EF4-FFF2-40B4-BE49-F238E27FC236}">
                <a16:creationId xmlns:a16="http://schemas.microsoft.com/office/drawing/2014/main" id="{403E1766-DB38-C0AF-2016-8BCDDDDB18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333" y="5766902"/>
            <a:ext cx="2232133" cy="811698"/>
          </a:xfrm>
          <a:prstGeom prst="rect">
            <a:avLst/>
          </a:prstGeom>
        </p:spPr>
      </p:pic>
      <p:pic>
        <p:nvPicPr>
          <p:cNvPr id="55" name="Picture 2" descr="Max hug time three minutes, Says Dunedin's airport of New Zealand, Goes  Viral !">
            <a:extLst>
              <a:ext uri="{FF2B5EF4-FFF2-40B4-BE49-F238E27FC236}">
                <a16:creationId xmlns:a16="http://schemas.microsoft.com/office/drawing/2014/main" id="{7187CF33-5A23-1C4E-6D93-C45E73C5F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857" y="91306"/>
            <a:ext cx="1202268" cy="1110077"/>
          </a:xfrm>
          <a:prstGeom prst="ellipse">
            <a:avLst/>
          </a:prstGeom>
          <a:ln>
            <a:solidFill>
              <a:schemeClr val="bg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irport Check-In Area Composition | Free Vector">
            <a:extLst>
              <a:ext uri="{FF2B5EF4-FFF2-40B4-BE49-F238E27FC236}">
                <a16:creationId xmlns:a16="http://schemas.microsoft.com/office/drawing/2014/main" id="{6736ADA8-6CA2-7A0E-7AA9-B92606EDF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758" y="107518"/>
            <a:ext cx="1420673" cy="104024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Arrow: Right 56">
            <a:extLst>
              <a:ext uri="{FF2B5EF4-FFF2-40B4-BE49-F238E27FC236}">
                <a16:creationId xmlns:a16="http://schemas.microsoft.com/office/drawing/2014/main" id="{54ACC26B-4F65-0057-FD53-293664689A70}"/>
              </a:ext>
            </a:extLst>
          </p:cNvPr>
          <p:cNvSpPr/>
          <p:nvPr/>
        </p:nvSpPr>
        <p:spPr>
          <a:xfrm>
            <a:off x="4727978" y="902979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83F77B08-951D-2E4A-ADF7-2D84D8213DFC}"/>
              </a:ext>
            </a:extLst>
          </p:cNvPr>
          <p:cNvSpPr/>
          <p:nvPr/>
        </p:nvSpPr>
        <p:spPr>
          <a:xfrm>
            <a:off x="8639345" y="884638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9B9319A4-74FB-F631-5EA1-E1047B136A52}"/>
              </a:ext>
            </a:extLst>
          </p:cNvPr>
          <p:cNvSpPr/>
          <p:nvPr/>
        </p:nvSpPr>
        <p:spPr>
          <a:xfrm rot="10800000">
            <a:off x="6717201" y="2847555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BF53A31B-E763-47E5-864F-4D387D5D9F9C}"/>
              </a:ext>
            </a:extLst>
          </p:cNvPr>
          <p:cNvSpPr/>
          <p:nvPr/>
        </p:nvSpPr>
        <p:spPr>
          <a:xfrm rot="10800000">
            <a:off x="2751003" y="2863371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Arrow: Right 60">
            <a:extLst>
              <a:ext uri="{FF2B5EF4-FFF2-40B4-BE49-F238E27FC236}">
                <a16:creationId xmlns:a16="http://schemas.microsoft.com/office/drawing/2014/main" id="{28E6FF27-3BE1-02B0-9B42-B04102D3BEBC}"/>
              </a:ext>
            </a:extLst>
          </p:cNvPr>
          <p:cNvSpPr/>
          <p:nvPr/>
        </p:nvSpPr>
        <p:spPr>
          <a:xfrm>
            <a:off x="5199531" y="4811504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28" name="Picture 4" descr="180+ Airport Security Check Woman Stock Illustrations, Royalty-Free Vector  Graphics &amp; Clip Art - iStock">
            <a:extLst>
              <a:ext uri="{FF2B5EF4-FFF2-40B4-BE49-F238E27FC236}">
                <a16:creationId xmlns:a16="http://schemas.microsoft.com/office/drawing/2014/main" id="{8860C6BA-F735-EBF8-3F2D-6E42793A9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243" y="2217815"/>
            <a:ext cx="1450048" cy="9193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uds hails impact of upgraded offer at Port Moresby Airport : Moodie  Davitt Report">
            <a:extLst>
              <a:ext uri="{FF2B5EF4-FFF2-40B4-BE49-F238E27FC236}">
                <a16:creationId xmlns:a16="http://schemas.microsoft.com/office/drawing/2014/main" id="{972E7D49-6DE4-6B5B-6D67-32B55553A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010" y="2199217"/>
            <a:ext cx="1400976" cy="108757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eparture Lounge Airport: Over 6,146 Royalty-Free Licensable Stock  Illustrations &amp; Drawings | Shutterstock">
            <a:extLst>
              <a:ext uri="{FF2B5EF4-FFF2-40B4-BE49-F238E27FC236}">
                <a16:creationId xmlns:a16="http://schemas.microsoft.com/office/drawing/2014/main" id="{7C246266-135A-B5E0-5FB4-7EEE8C45E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994" y="4169453"/>
            <a:ext cx="1443528" cy="9623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oarding gate entrance with ground crew | Free Vector">
            <a:extLst>
              <a:ext uri="{FF2B5EF4-FFF2-40B4-BE49-F238E27FC236}">
                <a16:creationId xmlns:a16="http://schemas.microsoft.com/office/drawing/2014/main" id="{E2C5DD7C-CE03-4259-FD35-29CD9D72B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390" y="4146425"/>
            <a:ext cx="1126041" cy="96235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3" name="Group 3">
            <a:extLst>
              <a:ext uri="{FF2B5EF4-FFF2-40B4-BE49-F238E27FC236}">
                <a16:creationId xmlns:a16="http://schemas.microsoft.com/office/drawing/2014/main" id="{E2FAA865-F145-F90A-A5BE-E5C111845F84}"/>
              </a:ext>
            </a:extLst>
          </p:cNvPr>
          <p:cNvGrpSpPr/>
          <p:nvPr/>
        </p:nvGrpSpPr>
        <p:grpSpPr>
          <a:xfrm>
            <a:off x="0" y="6460911"/>
            <a:ext cx="12192000" cy="441319"/>
            <a:chOff x="0" y="0"/>
            <a:chExt cx="4816593" cy="251551"/>
          </a:xfrm>
        </p:grpSpPr>
        <p:sp>
          <p:nvSpPr>
            <p:cNvPr id="1024" name="Freeform 4">
              <a:extLst>
                <a:ext uri="{FF2B5EF4-FFF2-40B4-BE49-F238E27FC236}">
                  <a16:creationId xmlns:a16="http://schemas.microsoft.com/office/drawing/2014/main" id="{85684501-D3F3-734C-D03C-AC154A9BF371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1025" name="TextBox 5">
              <a:extLst>
                <a:ext uri="{FF2B5EF4-FFF2-40B4-BE49-F238E27FC236}">
                  <a16:creationId xmlns:a16="http://schemas.microsoft.com/office/drawing/2014/main" id="{2BEBB9F6-3233-B3C8-4E96-5F57F493371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1027" name="Freeform 6">
            <a:extLst>
              <a:ext uri="{FF2B5EF4-FFF2-40B4-BE49-F238E27FC236}">
                <a16:creationId xmlns:a16="http://schemas.microsoft.com/office/drawing/2014/main" id="{312422F2-002B-17AE-FF14-61AAAD2444CD}"/>
              </a:ext>
            </a:extLst>
          </p:cNvPr>
          <p:cNvSpPr/>
          <p:nvPr/>
        </p:nvSpPr>
        <p:spPr>
          <a:xfrm>
            <a:off x="203200" y="6477000"/>
            <a:ext cx="790141" cy="371689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29" name="TextBox 7">
            <a:extLst>
              <a:ext uri="{FF2B5EF4-FFF2-40B4-BE49-F238E27FC236}">
                <a16:creationId xmlns:a16="http://schemas.microsoft.com/office/drawing/2014/main" id="{67679925-63B2-3276-8337-EA0D142CBF36}"/>
              </a:ext>
            </a:extLst>
          </p:cNvPr>
          <p:cNvSpPr txBox="1"/>
          <p:nvPr/>
        </p:nvSpPr>
        <p:spPr>
          <a:xfrm>
            <a:off x="9855200" y="652489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 dirty="0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</p:spTree>
    <p:extLst>
      <p:ext uri="{BB962C8B-B14F-4D97-AF65-F5344CB8AC3E}">
        <p14:creationId xmlns:p14="http://schemas.microsoft.com/office/powerpoint/2010/main" val="61929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FEAF9-3329-681F-89BA-9038E37F1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oup 47">
            <a:extLst>
              <a:ext uri="{FF2B5EF4-FFF2-40B4-BE49-F238E27FC236}">
                <a16:creationId xmlns:a16="http://schemas.microsoft.com/office/drawing/2014/main" id="{1D098CB6-78E2-A9CF-9217-09BA0C225DC2}"/>
              </a:ext>
            </a:extLst>
          </p:cNvPr>
          <p:cNvGrpSpPr/>
          <p:nvPr/>
        </p:nvGrpSpPr>
        <p:grpSpPr>
          <a:xfrm>
            <a:off x="1719036" y="76200"/>
            <a:ext cx="9710964" cy="5865240"/>
            <a:chOff x="1240518" y="205586"/>
            <a:chExt cx="9710964" cy="586524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3DF1E9A-12D9-5493-BC9E-072CAE86058C}"/>
                </a:ext>
              </a:extLst>
            </p:cNvPr>
            <p:cNvGrpSpPr/>
            <p:nvPr/>
          </p:nvGrpSpPr>
          <p:grpSpPr>
            <a:xfrm>
              <a:off x="1397140" y="958191"/>
              <a:ext cx="9554342" cy="2338039"/>
              <a:chOff x="171853" y="1409700"/>
              <a:chExt cx="10483447" cy="256540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3927F5E-9341-625B-3110-1E1336A48D83}"/>
                  </a:ext>
                </a:extLst>
              </p:cNvPr>
              <p:cNvSpPr/>
              <p:nvPr/>
            </p:nvSpPr>
            <p:spPr>
              <a:xfrm>
                <a:off x="171853" y="1409700"/>
                <a:ext cx="9212036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640D4BBF-5C46-C318-E46E-1D260572ABCF}"/>
                  </a:ext>
                </a:extLst>
              </p:cNvPr>
              <p:cNvSpPr/>
              <p:nvPr/>
            </p:nvSpPr>
            <p:spPr>
              <a:xfrm rot="5400000">
                <a:off x="8089900" y="1409700"/>
                <a:ext cx="2565400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C45E3DF-8DF8-5AB8-4D74-84D5898D897F}"/>
                </a:ext>
              </a:extLst>
            </p:cNvPr>
            <p:cNvSpPr/>
            <p:nvPr/>
          </p:nvSpPr>
          <p:spPr>
            <a:xfrm>
              <a:off x="2409538" y="2902699"/>
              <a:ext cx="7372925" cy="393531"/>
            </a:xfrm>
            <a:prstGeom prst="rect">
              <a:avLst/>
            </a:prstGeom>
            <a:solidFill>
              <a:srgbClr val="8E5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C6B6F6C4-EC48-8D3A-3115-FB2223659EA2}"/>
                </a:ext>
              </a:extLst>
            </p:cNvPr>
            <p:cNvGrpSpPr/>
            <p:nvPr/>
          </p:nvGrpSpPr>
          <p:grpSpPr>
            <a:xfrm rot="10800000">
              <a:off x="1240518" y="2902699"/>
              <a:ext cx="9408833" cy="2338040"/>
              <a:chOff x="331511" y="1409700"/>
              <a:chExt cx="10323789" cy="2565403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DCE8363-9CE1-F84C-689B-0A6A06B0C505}"/>
                  </a:ext>
                </a:extLst>
              </p:cNvPr>
              <p:cNvSpPr/>
              <p:nvPr/>
            </p:nvSpPr>
            <p:spPr>
              <a:xfrm>
                <a:off x="331511" y="1409700"/>
                <a:ext cx="9052379" cy="431800"/>
              </a:xfrm>
              <a:prstGeom prst="rect">
                <a:avLst/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2" name="Block Arc 11">
                <a:extLst>
                  <a:ext uri="{FF2B5EF4-FFF2-40B4-BE49-F238E27FC236}">
                    <a16:creationId xmlns:a16="http://schemas.microsoft.com/office/drawing/2014/main" id="{F6C858E7-A86C-36E6-EECE-922ED8C5FD46}"/>
                  </a:ext>
                </a:extLst>
              </p:cNvPr>
              <p:cNvSpPr/>
              <p:nvPr/>
            </p:nvSpPr>
            <p:spPr>
              <a:xfrm rot="5400000">
                <a:off x="8089899" y="1409702"/>
                <a:ext cx="2565402" cy="2565400"/>
              </a:xfrm>
              <a:prstGeom prst="blockArc">
                <a:avLst>
                  <a:gd name="adj1" fmla="val 10800000"/>
                  <a:gd name="adj2" fmla="val 140706"/>
                  <a:gd name="adj3" fmla="val 16729"/>
                </a:avLst>
              </a:prstGeom>
              <a:solidFill>
                <a:srgbClr val="8E56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46">
                  <a:defRPr/>
                </a:pPr>
                <a:endParaRPr lang="en-IN" sz="16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16C243B-F9D2-E6D0-C595-B78CD2A3DDAF}"/>
                </a:ext>
              </a:extLst>
            </p:cNvPr>
            <p:cNvSpPr/>
            <p:nvPr/>
          </p:nvSpPr>
          <p:spPr>
            <a:xfrm>
              <a:off x="1394201" y="1125562"/>
              <a:ext cx="9394810" cy="3953335"/>
            </a:xfrm>
            <a:custGeom>
              <a:avLst/>
              <a:gdLst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160000"/>
                <a:gd name="connsiteY0" fmla="*/ 0 h 4334933"/>
                <a:gd name="connsiteX1" fmla="*/ 9110133 w 10160000"/>
                <a:gd name="connsiteY1" fmla="*/ 33867 h 4334933"/>
                <a:gd name="connsiteX2" fmla="*/ 9121422 w 10160000"/>
                <a:gd name="connsiteY2" fmla="*/ 2144889 h 4334933"/>
                <a:gd name="connsiteX3" fmla="*/ 1106311 w 10160000"/>
                <a:gd name="connsiteY3" fmla="*/ 2178755 h 4334933"/>
                <a:gd name="connsiteX4" fmla="*/ 1038578 w 10160000"/>
                <a:gd name="connsiteY4" fmla="*/ 4334933 h 4334933"/>
                <a:gd name="connsiteX5" fmla="*/ 10160000 w 10160000"/>
                <a:gd name="connsiteY5" fmla="*/ 4312355 h 4334933"/>
                <a:gd name="connsiteX0" fmla="*/ 0 w 10265654"/>
                <a:gd name="connsiteY0" fmla="*/ 0 h 4334933"/>
                <a:gd name="connsiteX1" fmla="*/ 9110133 w 10265654"/>
                <a:gd name="connsiteY1" fmla="*/ 33867 h 4334933"/>
                <a:gd name="connsiteX2" fmla="*/ 9121422 w 10265654"/>
                <a:gd name="connsiteY2" fmla="*/ 2144889 h 4334933"/>
                <a:gd name="connsiteX3" fmla="*/ 1106311 w 10265654"/>
                <a:gd name="connsiteY3" fmla="*/ 2178755 h 4334933"/>
                <a:gd name="connsiteX4" fmla="*/ 1038578 w 10265654"/>
                <a:gd name="connsiteY4" fmla="*/ 4334933 h 4334933"/>
                <a:gd name="connsiteX5" fmla="*/ 10160000 w 10265654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80883"/>
                <a:gd name="connsiteY0" fmla="*/ 0 h 4334933"/>
                <a:gd name="connsiteX1" fmla="*/ 9110133 w 10280883"/>
                <a:gd name="connsiteY1" fmla="*/ 33867 h 4334933"/>
                <a:gd name="connsiteX2" fmla="*/ 9121422 w 10280883"/>
                <a:gd name="connsiteY2" fmla="*/ 2144889 h 4334933"/>
                <a:gd name="connsiteX3" fmla="*/ 1106311 w 10280883"/>
                <a:gd name="connsiteY3" fmla="*/ 2178755 h 4334933"/>
                <a:gd name="connsiteX4" fmla="*/ 1038578 w 10280883"/>
                <a:gd name="connsiteY4" fmla="*/ 4334933 h 4334933"/>
                <a:gd name="connsiteX5" fmla="*/ 10160000 w 10280883"/>
                <a:gd name="connsiteY5" fmla="*/ 4312355 h 4334933"/>
                <a:gd name="connsiteX0" fmla="*/ 0 w 10267186"/>
                <a:gd name="connsiteY0" fmla="*/ 0 h 4334933"/>
                <a:gd name="connsiteX1" fmla="*/ 9110133 w 10267186"/>
                <a:gd name="connsiteY1" fmla="*/ 33867 h 4334933"/>
                <a:gd name="connsiteX2" fmla="*/ 9121422 w 10267186"/>
                <a:gd name="connsiteY2" fmla="*/ 2144889 h 4334933"/>
                <a:gd name="connsiteX3" fmla="*/ 1106311 w 10267186"/>
                <a:gd name="connsiteY3" fmla="*/ 2178755 h 4334933"/>
                <a:gd name="connsiteX4" fmla="*/ 1038578 w 10267186"/>
                <a:gd name="connsiteY4" fmla="*/ 4334933 h 4334933"/>
                <a:gd name="connsiteX5" fmla="*/ 10160000 w 10267186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4933"/>
                <a:gd name="connsiteX1" fmla="*/ 9110133 w 10308402"/>
                <a:gd name="connsiteY1" fmla="*/ 33867 h 4334933"/>
                <a:gd name="connsiteX2" fmla="*/ 9121422 w 10308402"/>
                <a:gd name="connsiteY2" fmla="*/ 2144889 h 4334933"/>
                <a:gd name="connsiteX3" fmla="*/ 1106311 w 10308402"/>
                <a:gd name="connsiteY3" fmla="*/ 2178755 h 4334933"/>
                <a:gd name="connsiteX4" fmla="*/ 1038578 w 10308402"/>
                <a:gd name="connsiteY4" fmla="*/ 4334933 h 4334933"/>
                <a:gd name="connsiteX5" fmla="*/ 10160000 w 10308402"/>
                <a:gd name="connsiteY5" fmla="*/ 4312355 h 4334933"/>
                <a:gd name="connsiteX0" fmla="*/ 0 w 10308402"/>
                <a:gd name="connsiteY0" fmla="*/ 0 h 4336758"/>
                <a:gd name="connsiteX1" fmla="*/ 9110133 w 10308402"/>
                <a:gd name="connsiteY1" fmla="*/ 33867 h 4336758"/>
                <a:gd name="connsiteX2" fmla="*/ 9121422 w 10308402"/>
                <a:gd name="connsiteY2" fmla="*/ 2144889 h 4336758"/>
                <a:gd name="connsiteX3" fmla="*/ 1106311 w 10308402"/>
                <a:gd name="connsiteY3" fmla="*/ 2178755 h 4336758"/>
                <a:gd name="connsiteX4" fmla="*/ 1038578 w 10308402"/>
                <a:gd name="connsiteY4" fmla="*/ 4334933 h 4336758"/>
                <a:gd name="connsiteX5" fmla="*/ 10160000 w 10308402"/>
                <a:gd name="connsiteY5" fmla="*/ 4312355 h 4336758"/>
                <a:gd name="connsiteX0" fmla="*/ 0 w 10308402"/>
                <a:gd name="connsiteY0" fmla="*/ 0 h 4341501"/>
                <a:gd name="connsiteX1" fmla="*/ 9110133 w 10308402"/>
                <a:gd name="connsiteY1" fmla="*/ 33867 h 4341501"/>
                <a:gd name="connsiteX2" fmla="*/ 9121422 w 10308402"/>
                <a:gd name="connsiteY2" fmla="*/ 2144889 h 4341501"/>
                <a:gd name="connsiteX3" fmla="*/ 1106311 w 10308402"/>
                <a:gd name="connsiteY3" fmla="*/ 2178755 h 4341501"/>
                <a:gd name="connsiteX4" fmla="*/ 1038578 w 10308402"/>
                <a:gd name="connsiteY4" fmla="*/ 4334933 h 4341501"/>
                <a:gd name="connsiteX5" fmla="*/ 10160000 w 10308402"/>
                <a:gd name="connsiteY5" fmla="*/ 4312355 h 4341501"/>
                <a:gd name="connsiteX0" fmla="*/ 9421 w 10317823"/>
                <a:gd name="connsiteY0" fmla="*/ 0 h 4338038"/>
                <a:gd name="connsiteX1" fmla="*/ 9119554 w 10317823"/>
                <a:gd name="connsiteY1" fmla="*/ 33867 h 4338038"/>
                <a:gd name="connsiteX2" fmla="*/ 9130843 w 10317823"/>
                <a:gd name="connsiteY2" fmla="*/ 2144889 h 4338038"/>
                <a:gd name="connsiteX3" fmla="*/ 1115732 w 10317823"/>
                <a:gd name="connsiteY3" fmla="*/ 2178755 h 4338038"/>
                <a:gd name="connsiteX4" fmla="*/ 1047999 w 10317823"/>
                <a:gd name="connsiteY4" fmla="*/ 4334933 h 4338038"/>
                <a:gd name="connsiteX5" fmla="*/ 10169421 w 10317823"/>
                <a:gd name="connsiteY5" fmla="*/ 4312355 h 4338038"/>
                <a:gd name="connsiteX0" fmla="*/ 16687 w 10325089"/>
                <a:gd name="connsiteY0" fmla="*/ 0 h 4338038"/>
                <a:gd name="connsiteX1" fmla="*/ 9126820 w 10325089"/>
                <a:gd name="connsiteY1" fmla="*/ 33867 h 4338038"/>
                <a:gd name="connsiteX2" fmla="*/ 9138109 w 10325089"/>
                <a:gd name="connsiteY2" fmla="*/ 2144889 h 4338038"/>
                <a:gd name="connsiteX3" fmla="*/ 1122998 w 10325089"/>
                <a:gd name="connsiteY3" fmla="*/ 2178755 h 4338038"/>
                <a:gd name="connsiteX4" fmla="*/ 1055265 w 10325089"/>
                <a:gd name="connsiteY4" fmla="*/ 4334933 h 4338038"/>
                <a:gd name="connsiteX5" fmla="*/ 10176687 w 10325089"/>
                <a:gd name="connsiteY5" fmla="*/ 4312355 h 4338038"/>
                <a:gd name="connsiteX0" fmla="*/ 0 w 10308402"/>
                <a:gd name="connsiteY0" fmla="*/ 0 h 4347372"/>
                <a:gd name="connsiteX1" fmla="*/ 9110133 w 10308402"/>
                <a:gd name="connsiteY1" fmla="*/ 33867 h 4347372"/>
                <a:gd name="connsiteX2" fmla="*/ 9121422 w 10308402"/>
                <a:gd name="connsiteY2" fmla="*/ 2144889 h 4347372"/>
                <a:gd name="connsiteX3" fmla="*/ 1106311 w 10308402"/>
                <a:gd name="connsiteY3" fmla="*/ 2178755 h 4347372"/>
                <a:gd name="connsiteX4" fmla="*/ 1038578 w 10308402"/>
                <a:gd name="connsiteY4" fmla="*/ 4334933 h 4347372"/>
                <a:gd name="connsiteX5" fmla="*/ 10160000 w 10308402"/>
                <a:gd name="connsiteY5" fmla="*/ 4312355 h 4347372"/>
                <a:gd name="connsiteX0" fmla="*/ 0 w 10308402"/>
                <a:gd name="connsiteY0" fmla="*/ 0 h 4342543"/>
                <a:gd name="connsiteX1" fmla="*/ 9110133 w 10308402"/>
                <a:gd name="connsiteY1" fmla="*/ 33867 h 4342543"/>
                <a:gd name="connsiteX2" fmla="*/ 9121422 w 10308402"/>
                <a:gd name="connsiteY2" fmla="*/ 2144889 h 4342543"/>
                <a:gd name="connsiteX3" fmla="*/ 1106311 w 10308402"/>
                <a:gd name="connsiteY3" fmla="*/ 2178755 h 4342543"/>
                <a:gd name="connsiteX4" fmla="*/ 1038578 w 10308402"/>
                <a:gd name="connsiteY4" fmla="*/ 4334933 h 4342543"/>
                <a:gd name="connsiteX5" fmla="*/ 10160000 w 10308402"/>
                <a:gd name="connsiteY5" fmla="*/ 4312355 h 4342543"/>
                <a:gd name="connsiteX0" fmla="*/ 0 w 10308402"/>
                <a:gd name="connsiteY0" fmla="*/ 0 h 4343654"/>
                <a:gd name="connsiteX1" fmla="*/ 9110133 w 10308402"/>
                <a:gd name="connsiteY1" fmla="*/ 33867 h 4343654"/>
                <a:gd name="connsiteX2" fmla="*/ 9121422 w 10308402"/>
                <a:gd name="connsiteY2" fmla="*/ 2144889 h 4343654"/>
                <a:gd name="connsiteX3" fmla="*/ 1106311 w 10308402"/>
                <a:gd name="connsiteY3" fmla="*/ 2178755 h 4343654"/>
                <a:gd name="connsiteX4" fmla="*/ 1038578 w 10308402"/>
                <a:gd name="connsiteY4" fmla="*/ 4334933 h 4343654"/>
                <a:gd name="connsiteX5" fmla="*/ 10160000 w 10308402"/>
                <a:gd name="connsiteY5" fmla="*/ 4312355 h 4343654"/>
                <a:gd name="connsiteX0" fmla="*/ 0 w 10308402"/>
                <a:gd name="connsiteY0" fmla="*/ 0 h 4340527"/>
                <a:gd name="connsiteX1" fmla="*/ 9110133 w 10308402"/>
                <a:gd name="connsiteY1" fmla="*/ 33867 h 4340527"/>
                <a:gd name="connsiteX2" fmla="*/ 9121422 w 10308402"/>
                <a:gd name="connsiteY2" fmla="*/ 2144889 h 4340527"/>
                <a:gd name="connsiteX3" fmla="*/ 1106311 w 10308402"/>
                <a:gd name="connsiteY3" fmla="*/ 2178755 h 4340527"/>
                <a:gd name="connsiteX4" fmla="*/ 1038578 w 10308402"/>
                <a:gd name="connsiteY4" fmla="*/ 4334933 h 4340527"/>
                <a:gd name="connsiteX5" fmla="*/ 10160000 w 10308402"/>
                <a:gd name="connsiteY5" fmla="*/ 4312355 h 4340527"/>
                <a:gd name="connsiteX0" fmla="*/ 23998 w 10332400"/>
                <a:gd name="connsiteY0" fmla="*/ 0 h 4341501"/>
                <a:gd name="connsiteX1" fmla="*/ 9134131 w 10332400"/>
                <a:gd name="connsiteY1" fmla="*/ 33867 h 4341501"/>
                <a:gd name="connsiteX2" fmla="*/ 9145420 w 10332400"/>
                <a:gd name="connsiteY2" fmla="*/ 2144889 h 4341501"/>
                <a:gd name="connsiteX3" fmla="*/ 1130309 w 10332400"/>
                <a:gd name="connsiteY3" fmla="*/ 2178755 h 4341501"/>
                <a:gd name="connsiteX4" fmla="*/ 1062576 w 10332400"/>
                <a:gd name="connsiteY4" fmla="*/ 4334933 h 4341501"/>
                <a:gd name="connsiteX5" fmla="*/ 10183998 w 10332400"/>
                <a:gd name="connsiteY5" fmla="*/ 4312355 h 4341501"/>
                <a:gd name="connsiteX0" fmla="*/ 0 w 10308402"/>
                <a:gd name="connsiteY0" fmla="*/ 0 h 4341534"/>
                <a:gd name="connsiteX1" fmla="*/ 9110133 w 10308402"/>
                <a:gd name="connsiteY1" fmla="*/ 33867 h 4341534"/>
                <a:gd name="connsiteX2" fmla="*/ 9121422 w 10308402"/>
                <a:gd name="connsiteY2" fmla="*/ 2144889 h 4341534"/>
                <a:gd name="connsiteX3" fmla="*/ 1106311 w 10308402"/>
                <a:gd name="connsiteY3" fmla="*/ 2178755 h 4341534"/>
                <a:gd name="connsiteX4" fmla="*/ 1038578 w 10308402"/>
                <a:gd name="connsiteY4" fmla="*/ 4334933 h 4341534"/>
                <a:gd name="connsiteX5" fmla="*/ 10160000 w 10308402"/>
                <a:gd name="connsiteY5" fmla="*/ 4312355 h 4341534"/>
                <a:gd name="connsiteX0" fmla="*/ 0 w 10308402"/>
                <a:gd name="connsiteY0" fmla="*/ 0 h 4341468"/>
                <a:gd name="connsiteX1" fmla="*/ 9110133 w 10308402"/>
                <a:gd name="connsiteY1" fmla="*/ 33867 h 4341468"/>
                <a:gd name="connsiteX2" fmla="*/ 9121422 w 10308402"/>
                <a:gd name="connsiteY2" fmla="*/ 2144889 h 4341468"/>
                <a:gd name="connsiteX3" fmla="*/ 1106311 w 10308402"/>
                <a:gd name="connsiteY3" fmla="*/ 2178755 h 4341468"/>
                <a:gd name="connsiteX4" fmla="*/ 1038578 w 10308402"/>
                <a:gd name="connsiteY4" fmla="*/ 4334933 h 4341468"/>
                <a:gd name="connsiteX5" fmla="*/ 10160000 w 10308402"/>
                <a:gd name="connsiteY5" fmla="*/ 4312355 h 4341468"/>
                <a:gd name="connsiteX0" fmla="*/ 0 w 10308402"/>
                <a:gd name="connsiteY0" fmla="*/ 0 h 4337674"/>
                <a:gd name="connsiteX1" fmla="*/ 9110133 w 10308402"/>
                <a:gd name="connsiteY1" fmla="*/ 33867 h 4337674"/>
                <a:gd name="connsiteX2" fmla="*/ 9121422 w 10308402"/>
                <a:gd name="connsiteY2" fmla="*/ 2144889 h 4337674"/>
                <a:gd name="connsiteX3" fmla="*/ 1106311 w 10308402"/>
                <a:gd name="connsiteY3" fmla="*/ 2178755 h 4337674"/>
                <a:gd name="connsiteX4" fmla="*/ 1038578 w 10308402"/>
                <a:gd name="connsiteY4" fmla="*/ 4334933 h 4337674"/>
                <a:gd name="connsiteX5" fmla="*/ 10160000 w 10308402"/>
                <a:gd name="connsiteY5" fmla="*/ 4312355 h 4337674"/>
                <a:gd name="connsiteX0" fmla="*/ 0 w 10308402"/>
                <a:gd name="connsiteY0" fmla="*/ 0 h 4337658"/>
                <a:gd name="connsiteX1" fmla="*/ 9110133 w 10308402"/>
                <a:gd name="connsiteY1" fmla="*/ 33867 h 4337658"/>
                <a:gd name="connsiteX2" fmla="*/ 9121422 w 10308402"/>
                <a:gd name="connsiteY2" fmla="*/ 2144889 h 4337658"/>
                <a:gd name="connsiteX3" fmla="*/ 1106311 w 10308402"/>
                <a:gd name="connsiteY3" fmla="*/ 2178755 h 4337658"/>
                <a:gd name="connsiteX4" fmla="*/ 1038578 w 10308402"/>
                <a:gd name="connsiteY4" fmla="*/ 4334933 h 4337658"/>
                <a:gd name="connsiteX5" fmla="*/ 10160000 w 10308402"/>
                <a:gd name="connsiteY5" fmla="*/ 4312355 h 4337658"/>
                <a:gd name="connsiteX0" fmla="*/ 0 w 10308402"/>
                <a:gd name="connsiteY0" fmla="*/ 0 h 4337774"/>
                <a:gd name="connsiteX1" fmla="*/ 9110133 w 10308402"/>
                <a:gd name="connsiteY1" fmla="*/ 33867 h 4337774"/>
                <a:gd name="connsiteX2" fmla="*/ 9121422 w 10308402"/>
                <a:gd name="connsiteY2" fmla="*/ 2144889 h 4337774"/>
                <a:gd name="connsiteX3" fmla="*/ 1106311 w 10308402"/>
                <a:gd name="connsiteY3" fmla="*/ 2178755 h 4337774"/>
                <a:gd name="connsiteX4" fmla="*/ 1038578 w 10308402"/>
                <a:gd name="connsiteY4" fmla="*/ 4334933 h 4337774"/>
                <a:gd name="connsiteX5" fmla="*/ 10160000 w 10308402"/>
                <a:gd name="connsiteY5" fmla="*/ 4312355 h 433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08402" h="4337774">
                  <a:moveTo>
                    <a:pt x="0" y="0"/>
                  </a:moveTo>
                  <a:lnTo>
                    <a:pt x="9110133" y="33867"/>
                  </a:lnTo>
                  <a:cubicBezTo>
                    <a:pt x="11010429" y="173096"/>
                    <a:pt x="10370725" y="2141126"/>
                    <a:pt x="9121422" y="2144889"/>
                  </a:cubicBezTo>
                  <a:lnTo>
                    <a:pt x="1106311" y="2178755"/>
                  </a:lnTo>
                  <a:cubicBezTo>
                    <a:pt x="-654756" y="2420525"/>
                    <a:pt x="46567" y="4423363"/>
                    <a:pt x="1038578" y="4334933"/>
                  </a:cubicBezTo>
                  <a:lnTo>
                    <a:pt x="10160000" y="4312355"/>
                  </a:lnTo>
                </a:path>
              </a:pathLst>
            </a:custGeom>
            <a:noFill/>
            <a:ln w="476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3E2220D-FCCC-2ABE-5A91-53C0878B3C5F}"/>
                </a:ext>
              </a:extLst>
            </p:cNvPr>
            <p:cNvCxnSpPr/>
            <p:nvPr/>
          </p:nvCxnSpPr>
          <p:spPr>
            <a:xfrm>
              <a:off x="2797426" y="1335807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387C2F6-EB21-CF70-DB64-042F483BC85C}"/>
                </a:ext>
              </a:extLst>
            </p:cNvPr>
            <p:cNvSpPr/>
            <p:nvPr/>
          </p:nvSpPr>
          <p:spPr>
            <a:xfrm>
              <a:off x="2011873" y="1610646"/>
              <a:ext cx="1571106" cy="393531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b="1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566B994-34CF-4D6A-F5DA-A021D1E418C1}"/>
                </a:ext>
              </a:extLst>
            </p:cNvPr>
            <p:cNvSpPr/>
            <p:nvPr/>
          </p:nvSpPr>
          <p:spPr>
            <a:xfrm>
              <a:off x="2147414" y="205586"/>
              <a:ext cx="1300023" cy="1104026"/>
            </a:xfrm>
            <a:prstGeom prst="ellipse">
              <a:avLst/>
            </a:prstGeom>
            <a:solidFill>
              <a:srgbClr val="9E72FB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>
                <a:defRPr/>
              </a:pPr>
              <a:endParaRPr lang="en-IN" sz="160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4653A5-EFB3-633B-DF8B-56A82EF9FA12}"/>
                </a:ext>
              </a:extLst>
            </p:cNvPr>
            <p:cNvSpPr/>
            <p:nvPr/>
          </p:nvSpPr>
          <p:spPr>
            <a:xfrm>
              <a:off x="2011873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Welcoming spaces for arrival focused advertisement 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2314721-F685-5D5C-4A0C-C2498F9A2F7B}"/>
                </a:ext>
              </a:extLst>
            </p:cNvPr>
            <p:cNvCxnSpPr/>
            <p:nvPr/>
          </p:nvCxnSpPr>
          <p:spPr>
            <a:xfrm>
              <a:off x="6704979" y="1335807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880D0B0-6E40-8964-DE6A-0932D18510CC}"/>
                </a:ext>
              </a:extLst>
            </p:cNvPr>
            <p:cNvSpPr/>
            <p:nvPr/>
          </p:nvSpPr>
          <p:spPr>
            <a:xfrm>
              <a:off x="5919426" y="2115992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High Traffic &amp; High Dwell time area for awareness-based campaign.</a:t>
              </a:r>
              <a:r>
                <a:rPr lang="en-I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 </a:t>
              </a:r>
              <a:endPara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405996E-C085-2EAF-7E16-33D7DFA668AB}"/>
                </a:ext>
              </a:extLst>
            </p:cNvPr>
            <p:cNvCxnSpPr/>
            <p:nvPr/>
          </p:nvCxnSpPr>
          <p:spPr>
            <a:xfrm>
              <a:off x="8658756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BC48694-308E-51D2-3C40-2F8F12E4D05E}"/>
                </a:ext>
              </a:extLst>
            </p:cNvPr>
            <p:cNvSpPr/>
            <p:nvPr/>
          </p:nvSpPr>
          <p:spPr>
            <a:xfrm>
              <a:off x="7836544" y="3636375"/>
              <a:ext cx="1644421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Exit Gate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BD556FB-B877-DC8C-ED11-40C110923C5C}"/>
                </a:ext>
              </a:extLst>
            </p:cNvPr>
            <p:cNvSpPr/>
            <p:nvPr/>
          </p:nvSpPr>
          <p:spPr>
            <a:xfrm>
              <a:off x="7873203" y="4132793"/>
              <a:ext cx="1571106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446">
                <a:defRPr/>
              </a:pPr>
              <a:r>
                <a:rPr 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rPr>
                <a:t>100 % Arriving passenger coverage – Impact placement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3326C33-82AB-3BF1-0FA5-D734660B7036}"/>
                </a:ext>
              </a:extLst>
            </p:cNvPr>
            <p:cNvCxnSpPr/>
            <p:nvPr/>
          </p:nvCxnSpPr>
          <p:spPr>
            <a:xfrm>
              <a:off x="4751202" y="3352608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873703B-9956-0A85-282A-632C48141593}"/>
                </a:ext>
              </a:extLst>
            </p:cNvPr>
            <p:cNvSpPr/>
            <p:nvPr/>
          </p:nvSpPr>
          <p:spPr>
            <a:xfrm>
              <a:off x="3965649" y="3627447"/>
              <a:ext cx="1571106" cy="477157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Meet &amp; Greet Area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1498A79-9830-60C5-C89E-75DBC5D55954}"/>
                </a:ext>
              </a:extLst>
            </p:cNvPr>
            <p:cNvCxnSpPr/>
            <p:nvPr/>
          </p:nvCxnSpPr>
          <p:spPr>
            <a:xfrm>
              <a:off x="6877159" y="5290641"/>
              <a:ext cx="0" cy="274839"/>
            </a:xfrm>
            <a:prstGeom prst="line">
              <a:avLst/>
            </a:prstGeom>
            <a:ln w="254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AD055E6-0936-A465-4F27-80CEC4D2D8F9}"/>
                </a:ext>
              </a:extLst>
            </p:cNvPr>
            <p:cNvSpPr/>
            <p:nvPr/>
          </p:nvSpPr>
          <p:spPr>
            <a:xfrm>
              <a:off x="6091606" y="5565480"/>
              <a:ext cx="1571106" cy="487664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Bus / Taxi Pick Up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0C80D2DB-549C-6957-5245-16536A69380A}"/>
                </a:ext>
              </a:extLst>
            </p:cNvPr>
            <p:cNvCxnSpPr/>
            <p:nvPr/>
          </p:nvCxnSpPr>
          <p:spPr>
            <a:xfrm>
              <a:off x="3250964" y="5290641"/>
              <a:ext cx="0" cy="274839"/>
            </a:xfrm>
            <a:prstGeom prst="line">
              <a:avLst/>
            </a:prstGeom>
            <a:ln w="25400">
              <a:solidFill>
                <a:srgbClr val="8E56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CF9EC63-1554-D6F9-6C0A-DB407022CADB}"/>
                </a:ext>
              </a:extLst>
            </p:cNvPr>
            <p:cNvSpPr/>
            <p:nvPr/>
          </p:nvSpPr>
          <p:spPr>
            <a:xfrm>
              <a:off x="2465410" y="5565480"/>
              <a:ext cx="1678145" cy="505346"/>
            </a:xfrm>
            <a:prstGeom prst="rect">
              <a:avLst/>
            </a:prstGeom>
            <a:solidFill>
              <a:srgbClr val="9E72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US" sz="1600" b="1" dirty="0">
                  <a:solidFill>
                    <a:schemeClr val="bg2"/>
                  </a:solidFill>
                </a:rPr>
                <a:t>Parking</a:t>
              </a:r>
              <a:endParaRPr lang="en-IN" sz="1600" b="1" dirty="0">
                <a:solidFill>
                  <a:schemeClr val="bg2"/>
                </a:solidFill>
              </a:endParaRPr>
            </a:p>
          </p:txBody>
        </p:sp>
        <p:sp>
          <p:nvSpPr>
            <p:cNvPr id="54" name="Shape 3677">
              <a:extLst>
                <a:ext uri="{FF2B5EF4-FFF2-40B4-BE49-F238E27FC236}">
                  <a16:creationId xmlns:a16="http://schemas.microsoft.com/office/drawing/2014/main" id="{A385B3D0-7EDA-EA55-BD68-CECF893D30F6}"/>
                </a:ext>
              </a:extLst>
            </p:cNvPr>
            <p:cNvSpPr/>
            <p:nvPr/>
          </p:nvSpPr>
          <p:spPr>
            <a:xfrm>
              <a:off x="6698372" y="4836315"/>
              <a:ext cx="357573" cy="2925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9600"/>
                  </a:moveTo>
                  <a:lnTo>
                    <a:pt x="17673" y="9600"/>
                  </a:lnTo>
                  <a:lnTo>
                    <a:pt x="17673" y="8400"/>
                  </a:lnTo>
                  <a:cubicBezTo>
                    <a:pt x="17673" y="7738"/>
                    <a:pt x="17233" y="7200"/>
                    <a:pt x="16691" y="7200"/>
                  </a:cubicBezTo>
                  <a:lnTo>
                    <a:pt x="14727" y="7200"/>
                  </a:lnTo>
                  <a:cubicBezTo>
                    <a:pt x="14186" y="7200"/>
                    <a:pt x="13745" y="7738"/>
                    <a:pt x="13745" y="8400"/>
                  </a:cubicBezTo>
                  <a:lnTo>
                    <a:pt x="13745" y="9600"/>
                  </a:lnTo>
                  <a:lnTo>
                    <a:pt x="7855" y="9600"/>
                  </a:lnTo>
                  <a:lnTo>
                    <a:pt x="7855" y="8400"/>
                  </a:lnTo>
                  <a:cubicBezTo>
                    <a:pt x="7855" y="7738"/>
                    <a:pt x="7414" y="7200"/>
                    <a:pt x="6873" y="7200"/>
                  </a:cubicBezTo>
                  <a:lnTo>
                    <a:pt x="4909" y="7200"/>
                  </a:lnTo>
                  <a:cubicBezTo>
                    <a:pt x="4367" y="7200"/>
                    <a:pt x="3927" y="7738"/>
                    <a:pt x="3927" y="8400"/>
                  </a:cubicBezTo>
                  <a:lnTo>
                    <a:pt x="3927" y="9600"/>
                  </a:lnTo>
                  <a:lnTo>
                    <a:pt x="982" y="9600"/>
                  </a:lnTo>
                  <a:lnTo>
                    <a:pt x="982" y="3601"/>
                  </a:lnTo>
                  <a:lnTo>
                    <a:pt x="20618" y="3601"/>
                  </a:lnTo>
                  <a:cubicBezTo>
                    <a:pt x="20618" y="3601"/>
                    <a:pt x="20618" y="9600"/>
                    <a:pt x="20618" y="9600"/>
                  </a:cubicBezTo>
                  <a:close/>
                  <a:moveTo>
                    <a:pt x="14727" y="8400"/>
                  </a:moveTo>
                  <a:lnTo>
                    <a:pt x="16691" y="8400"/>
                  </a:lnTo>
                  <a:lnTo>
                    <a:pt x="16691" y="12001"/>
                  </a:lnTo>
                  <a:lnTo>
                    <a:pt x="14727" y="12001"/>
                  </a:lnTo>
                  <a:cubicBezTo>
                    <a:pt x="14727" y="12001"/>
                    <a:pt x="14727" y="8400"/>
                    <a:pt x="14727" y="8400"/>
                  </a:cubicBezTo>
                  <a:close/>
                  <a:moveTo>
                    <a:pt x="4909" y="8400"/>
                  </a:moveTo>
                  <a:lnTo>
                    <a:pt x="6873" y="8400"/>
                  </a:lnTo>
                  <a:lnTo>
                    <a:pt x="6873" y="12001"/>
                  </a:lnTo>
                  <a:lnTo>
                    <a:pt x="4909" y="12001"/>
                  </a:lnTo>
                  <a:cubicBezTo>
                    <a:pt x="4909" y="12001"/>
                    <a:pt x="4909" y="8400"/>
                    <a:pt x="4909" y="8400"/>
                  </a:cubicBezTo>
                  <a:close/>
                  <a:moveTo>
                    <a:pt x="19636" y="20400"/>
                  </a:moveTo>
                  <a:lnTo>
                    <a:pt x="1964" y="20400"/>
                  </a:lnTo>
                  <a:lnTo>
                    <a:pt x="1964" y="10800"/>
                  </a:lnTo>
                  <a:lnTo>
                    <a:pt x="3927" y="10800"/>
                  </a:lnTo>
                  <a:lnTo>
                    <a:pt x="3927" y="12001"/>
                  </a:lnTo>
                  <a:cubicBezTo>
                    <a:pt x="3927" y="12662"/>
                    <a:pt x="4367" y="13200"/>
                    <a:pt x="4909" y="13200"/>
                  </a:cubicBezTo>
                  <a:lnTo>
                    <a:pt x="6873" y="13200"/>
                  </a:lnTo>
                  <a:cubicBezTo>
                    <a:pt x="7414" y="13200"/>
                    <a:pt x="7855" y="12662"/>
                    <a:pt x="7855" y="12001"/>
                  </a:cubicBezTo>
                  <a:lnTo>
                    <a:pt x="7855" y="10800"/>
                  </a:lnTo>
                  <a:lnTo>
                    <a:pt x="13745" y="10800"/>
                  </a:lnTo>
                  <a:lnTo>
                    <a:pt x="13745" y="12001"/>
                  </a:lnTo>
                  <a:cubicBezTo>
                    <a:pt x="13745" y="12662"/>
                    <a:pt x="14186" y="13200"/>
                    <a:pt x="14727" y="13200"/>
                  </a:cubicBezTo>
                  <a:lnTo>
                    <a:pt x="16691" y="13200"/>
                  </a:lnTo>
                  <a:cubicBezTo>
                    <a:pt x="17233" y="13200"/>
                    <a:pt x="17673" y="12662"/>
                    <a:pt x="17673" y="12001"/>
                  </a:cubicBezTo>
                  <a:lnTo>
                    <a:pt x="17673" y="10800"/>
                  </a:lnTo>
                  <a:lnTo>
                    <a:pt x="19636" y="10800"/>
                  </a:lnTo>
                  <a:cubicBezTo>
                    <a:pt x="19636" y="10800"/>
                    <a:pt x="19636" y="20400"/>
                    <a:pt x="19636" y="20400"/>
                  </a:cubicBezTo>
                  <a:close/>
                  <a:moveTo>
                    <a:pt x="8836" y="1200"/>
                  </a:moveTo>
                  <a:lnTo>
                    <a:pt x="12764" y="1200"/>
                  </a:lnTo>
                  <a:cubicBezTo>
                    <a:pt x="13305" y="1200"/>
                    <a:pt x="13745" y="1738"/>
                    <a:pt x="13745" y="2400"/>
                  </a:cubicBezTo>
                  <a:lnTo>
                    <a:pt x="7855" y="2400"/>
                  </a:lnTo>
                  <a:cubicBezTo>
                    <a:pt x="7855" y="1738"/>
                    <a:pt x="8295" y="1200"/>
                    <a:pt x="8836" y="1200"/>
                  </a:cubicBezTo>
                  <a:moveTo>
                    <a:pt x="20618" y="2400"/>
                  </a:moveTo>
                  <a:lnTo>
                    <a:pt x="14727" y="2400"/>
                  </a:lnTo>
                  <a:cubicBezTo>
                    <a:pt x="14727" y="1075"/>
                    <a:pt x="13848" y="0"/>
                    <a:pt x="12764" y="0"/>
                  </a:cubicBezTo>
                  <a:lnTo>
                    <a:pt x="8836" y="0"/>
                  </a:lnTo>
                  <a:cubicBezTo>
                    <a:pt x="7752" y="0"/>
                    <a:pt x="6873" y="1075"/>
                    <a:pt x="6873" y="2400"/>
                  </a:cubicBezTo>
                  <a:lnTo>
                    <a:pt x="982" y="2400"/>
                  </a:lnTo>
                  <a:cubicBezTo>
                    <a:pt x="440" y="2400"/>
                    <a:pt x="0" y="2938"/>
                    <a:pt x="0" y="3601"/>
                  </a:cubicBezTo>
                  <a:lnTo>
                    <a:pt x="0" y="9600"/>
                  </a:lnTo>
                  <a:cubicBezTo>
                    <a:pt x="0" y="10262"/>
                    <a:pt x="440" y="10800"/>
                    <a:pt x="982" y="10800"/>
                  </a:cubicBezTo>
                  <a:lnTo>
                    <a:pt x="982" y="20400"/>
                  </a:lnTo>
                  <a:cubicBezTo>
                    <a:pt x="982" y="21062"/>
                    <a:pt x="1422" y="21600"/>
                    <a:pt x="1964" y="21600"/>
                  </a:cubicBezTo>
                  <a:lnTo>
                    <a:pt x="19636" y="21600"/>
                  </a:lnTo>
                  <a:cubicBezTo>
                    <a:pt x="20178" y="21600"/>
                    <a:pt x="20618" y="21062"/>
                    <a:pt x="20618" y="20400"/>
                  </a:cubicBezTo>
                  <a:lnTo>
                    <a:pt x="20618" y="10800"/>
                  </a:lnTo>
                  <a:cubicBezTo>
                    <a:pt x="21160" y="10800"/>
                    <a:pt x="21600" y="10262"/>
                    <a:pt x="21600" y="9600"/>
                  </a:cubicBezTo>
                  <a:lnTo>
                    <a:pt x="21600" y="3601"/>
                  </a:lnTo>
                  <a:cubicBezTo>
                    <a:pt x="21600" y="2938"/>
                    <a:pt x="21160" y="2400"/>
                    <a:pt x="20618" y="24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defTabSz="914446">
                <a:defRPr/>
              </a:pPr>
              <a:endParaRPr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577AB340-2111-05DE-0972-7AFECECF1C15}"/>
              </a:ext>
            </a:extLst>
          </p:cNvPr>
          <p:cNvSpPr/>
          <p:nvPr/>
        </p:nvSpPr>
        <p:spPr>
          <a:xfrm>
            <a:off x="6397944" y="1477944"/>
            <a:ext cx="1571106" cy="393531"/>
          </a:xfrm>
          <a:prstGeom prst="rect">
            <a:avLst/>
          </a:prstGeom>
          <a:solidFill>
            <a:srgbClr val="9E72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b="1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BA31931-CF9B-3581-3BEA-0A2F138130D3}"/>
              </a:ext>
            </a:extLst>
          </p:cNvPr>
          <p:cNvSpPr/>
          <p:nvPr/>
        </p:nvSpPr>
        <p:spPr>
          <a:xfrm>
            <a:off x="6606485" y="101452"/>
            <a:ext cx="1154025" cy="1061608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C4BC270-AD3D-CF3A-8627-484C1BD1D9AE}"/>
              </a:ext>
            </a:extLst>
          </p:cNvPr>
          <p:cNvSpPr/>
          <p:nvPr/>
        </p:nvSpPr>
        <p:spPr>
          <a:xfrm>
            <a:off x="8526961" y="2177162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89E7284-E4F9-206F-7C5B-35B6275BB9EC}"/>
              </a:ext>
            </a:extLst>
          </p:cNvPr>
          <p:cNvSpPr/>
          <p:nvPr/>
        </p:nvSpPr>
        <p:spPr>
          <a:xfrm>
            <a:off x="4622077" y="2170101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3957508-A884-453D-FD19-7C538C850E5A}"/>
              </a:ext>
            </a:extLst>
          </p:cNvPr>
          <p:cNvSpPr/>
          <p:nvPr/>
        </p:nvSpPr>
        <p:spPr>
          <a:xfrm>
            <a:off x="3099466" y="4111373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F78F2E9-A4F7-B991-3911-7AE0D9D66B1B}"/>
              </a:ext>
            </a:extLst>
          </p:cNvPr>
          <p:cNvSpPr/>
          <p:nvPr/>
        </p:nvSpPr>
        <p:spPr>
          <a:xfrm>
            <a:off x="6745363" y="4095462"/>
            <a:ext cx="1220627" cy="1024932"/>
          </a:xfrm>
          <a:prstGeom prst="ellipse">
            <a:avLst/>
          </a:prstGeom>
          <a:solidFill>
            <a:srgbClr val="9E72FB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 sz="160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662CBE-2F58-AFBB-0974-CFB41A180597}"/>
              </a:ext>
            </a:extLst>
          </p:cNvPr>
          <p:cNvGrpSpPr/>
          <p:nvPr/>
        </p:nvGrpSpPr>
        <p:grpSpPr>
          <a:xfrm>
            <a:off x="2789768" y="1416087"/>
            <a:ext cx="2739330" cy="503764"/>
            <a:chOff x="1347078" y="631012"/>
            <a:chExt cx="2739330" cy="50376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5837AC5-7A36-662B-23A7-77A6E3BA676C}"/>
                </a:ext>
              </a:extLst>
            </p:cNvPr>
            <p:cNvSpPr/>
            <p:nvPr/>
          </p:nvSpPr>
          <p:spPr>
            <a:xfrm>
              <a:off x="3114058" y="631012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022DE3B-69CC-652C-D1F8-7AE0F0F36380}"/>
                </a:ext>
              </a:extLst>
            </p:cNvPr>
            <p:cNvSpPr txBox="1"/>
            <p:nvPr/>
          </p:nvSpPr>
          <p:spPr>
            <a:xfrm>
              <a:off x="1347078" y="648924"/>
              <a:ext cx="972350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IN" sz="1600" b="1" dirty="0">
                  <a:solidFill>
                    <a:schemeClr val="bg2"/>
                  </a:solidFill>
                </a:rPr>
                <a:t>Arrival Hall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15B88B0-6B7A-F22E-41EB-A67F5AF9EA72}"/>
              </a:ext>
            </a:extLst>
          </p:cNvPr>
          <p:cNvGrpSpPr/>
          <p:nvPr/>
        </p:nvGrpSpPr>
        <p:grpSpPr>
          <a:xfrm>
            <a:off x="6088344" y="1456392"/>
            <a:ext cx="1750449" cy="1932324"/>
            <a:chOff x="2628046" y="188062"/>
            <a:chExt cx="1750449" cy="193232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34AFD66-9691-85DC-B0FF-0089BFAB754B}"/>
                </a:ext>
              </a:extLst>
            </p:cNvPr>
            <p:cNvSpPr/>
            <p:nvPr/>
          </p:nvSpPr>
          <p:spPr>
            <a:xfrm>
              <a:off x="2628046" y="1634534"/>
              <a:ext cx="972350" cy="48585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38ACCA-8F3B-2DCA-28BC-A1BC4FB96A4F}"/>
                </a:ext>
              </a:extLst>
            </p:cNvPr>
            <p:cNvSpPr txBox="1"/>
            <p:nvPr/>
          </p:nvSpPr>
          <p:spPr>
            <a:xfrm>
              <a:off x="3109827" y="188062"/>
              <a:ext cx="1268668" cy="4858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985" tIns="6985" rIns="6985" bIns="6985" numCol="1" spcCol="1270" anchor="ctr" anchorCtr="0">
              <a:noAutofit/>
            </a:bodyPr>
            <a:lstStyle/>
            <a:p>
              <a:pPr algn="ctr" defTabSz="48897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defRPr/>
              </a:pPr>
              <a:r>
                <a:rPr lang="en-IN" sz="1600" b="1" dirty="0">
                  <a:solidFill>
                    <a:schemeClr val="bg2"/>
                  </a:solidFill>
                </a:rPr>
                <a:t>Baggage Belt</a:t>
              </a:r>
            </a:p>
          </p:txBody>
        </p:sp>
      </p:grpSp>
      <p:sp>
        <p:nvSpPr>
          <p:cNvPr id="43" name="Google Shape;236;p21">
            <a:extLst>
              <a:ext uri="{FF2B5EF4-FFF2-40B4-BE49-F238E27FC236}">
                <a16:creationId xmlns:a16="http://schemas.microsoft.com/office/drawing/2014/main" id="{393B0A54-B0ED-724E-FF28-5758118D3A52}"/>
              </a:ext>
            </a:extLst>
          </p:cNvPr>
          <p:cNvSpPr/>
          <p:nvPr/>
        </p:nvSpPr>
        <p:spPr>
          <a:xfrm rot="16200000">
            <a:off x="-2639072" y="2666570"/>
            <a:ext cx="6349862" cy="1071715"/>
          </a:xfrm>
          <a:custGeom>
            <a:avLst/>
            <a:gdLst/>
            <a:ahLst/>
            <a:cxnLst/>
            <a:rect l="l" t="t" r="r" b="b"/>
            <a:pathLst>
              <a:path w="1427135" h="172697" extrusionOk="0">
                <a:moveTo>
                  <a:pt x="72455" y="0"/>
                </a:moveTo>
                <a:lnTo>
                  <a:pt x="1354680" y="0"/>
                </a:lnTo>
                <a:cubicBezTo>
                  <a:pt x="1394696" y="0"/>
                  <a:pt x="1427135" y="32439"/>
                  <a:pt x="1427135" y="72455"/>
                </a:cubicBezTo>
                <a:lnTo>
                  <a:pt x="1427135" y="100242"/>
                </a:lnTo>
                <a:cubicBezTo>
                  <a:pt x="1427135" y="140258"/>
                  <a:pt x="1394696" y="172697"/>
                  <a:pt x="1354680" y="172697"/>
                </a:cubicBezTo>
                <a:lnTo>
                  <a:pt x="72455" y="172697"/>
                </a:lnTo>
                <a:cubicBezTo>
                  <a:pt x="32439" y="172697"/>
                  <a:pt x="0" y="140258"/>
                  <a:pt x="0" y="100242"/>
                </a:cubicBezTo>
                <a:lnTo>
                  <a:pt x="0" y="72455"/>
                </a:lnTo>
                <a:cubicBezTo>
                  <a:pt x="0" y="32439"/>
                  <a:pt x="32439" y="0"/>
                  <a:pt x="72455" y="0"/>
                </a:cubicBezTo>
                <a:close/>
              </a:path>
            </a:pathLst>
          </a:custGeom>
          <a:solidFill>
            <a:srgbClr val="8E56FF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pPr algn="ctr" defTabSz="609660">
              <a:lnSpc>
                <a:spcPct val="120000"/>
              </a:lnSpc>
              <a:buClr>
                <a:srgbClr val="000000"/>
              </a:buClr>
            </a:pPr>
            <a:r>
              <a:rPr lang="en-US" sz="3200" b="1" kern="0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AIRPORT  LAYOUT    ARRIVAL</a:t>
            </a:r>
            <a:endParaRPr lang="en-US" sz="500" kern="0" dirty="0">
              <a:solidFill>
                <a:schemeClr val="bg1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9" name="Picture 48" descr="A group of people with bags&#10;&#10;Description automatically generated">
            <a:extLst>
              <a:ext uri="{FF2B5EF4-FFF2-40B4-BE49-F238E27FC236}">
                <a16:creationId xmlns:a16="http://schemas.microsoft.com/office/drawing/2014/main" id="{948356F7-203D-869B-0458-DCB750463B5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9886" y="5766902"/>
            <a:ext cx="2232133" cy="811698"/>
          </a:xfrm>
          <a:prstGeom prst="rect">
            <a:avLst/>
          </a:prstGeom>
        </p:spPr>
      </p:pic>
      <p:sp>
        <p:nvSpPr>
          <p:cNvPr id="57" name="Arrow: Right 56">
            <a:extLst>
              <a:ext uri="{FF2B5EF4-FFF2-40B4-BE49-F238E27FC236}">
                <a16:creationId xmlns:a16="http://schemas.microsoft.com/office/drawing/2014/main" id="{B6BF91F3-DEA6-1A66-F482-9B48394BF5A1}"/>
              </a:ext>
            </a:extLst>
          </p:cNvPr>
          <p:cNvSpPr/>
          <p:nvPr/>
        </p:nvSpPr>
        <p:spPr>
          <a:xfrm>
            <a:off x="4778778" y="887874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954CBDE0-CF1D-8155-7756-5FC7D9062371}"/>
              </a:ext>
            </a:extLst>
          </p:cNvPr>
          <p:cNvSpPr/>
          <p:nvPr/>
        </p:nvSpPr>
        <p:spPr>
          <a:xfrm>
            <a:off x="8690145" y="869533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9735026B-30D4-4213-E324-FA3C364AA7FD}"/>
              </a:ext>
            </a:extLst>
          </p:cNvPr>
          <p:cNvSpPr/>
          <p:nvPr/>
        </p:nvSpPr>
        <p:spPr>
          <a:xfrm rot="10800000">
            <a:off x="6768001" y="2832450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513280D5-3A6B-03B3-4558-AB6042AF07E4}"/>
              </a:ext>
            </a:extLst>
          </p:cNvPr>
          <p:cNvSpPr/>
          <p:nvPr/>
        </p:nvSpPr>
        <p:spPr>
          <a:xfrm rot="10800000">
            <a:off x="2801803" y="2848266"/>
            <a:ext cx="992508" cy="26404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76F6CB-7C04-64C3-D30F-44B29A2CA434}"/>
              </a:ext>
            </a:extLst>
          </p:cNvPr>
          <p:cNvSpPr/>
          <p:nvPr/>
        </p:nvSpPr>
        <p:spPr>
          <a:xfrm>
            <a:off x="4444280" y="3996141"/>
            <a:ext cx="1571106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defTabSz="914446">
              <a:defRPr/>
            </a:pPr>
            <a:r>
              <a:rPr 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Unique and large screen brand placement</a:t>
            </a:r>
          </a:p>
        </p:txBody>
      </p:sp>
      <p:pic>
        <p:nvPicPr>
          <p:cNvPr id="2" name="Picture 2" descr="Airport Arrival Hall Stock Illustrations – 5,013 Airport Arrival Hall Stock  Illustrations, Vectors &amp; Clipart - Dreamstime">
            <a:extLst>
              <a:ext uri="{FF2B5EF4-FFF2-40B4-BE49-F238E27FC236}">
                <a16:creationId xmlns:a16="http://schemas.microsoft.com/office/drawing/2014/main" id="{23688419-1C64-12DE-6DFD-3E9E10F272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488" y="163095"/>
            <a:ext cx="1262911" cy="952735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hennai Airport International Arrival Services">
            <a:extLst>
              <a:ext uri="{FF2B5EF4-FFF2-40B4-BE49-F238E27FC236}">
                <a16:creationId xmlns:a16="http://schemas.microsoft.com/office/drawing/2014/main" id="{333EDF0F-55A3-2FB5-782E-9A432B4F9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5554" y="178590"/>
            <a:ext cx="1097810" cy="917304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7B86E50-5302-CCC8-9E99-B2A4C142C60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2" t="11980" b="10902"/>
          <a:stretch/>
        </p:blipFill>
        <p:spPr>
          <a:xfrm>
            <a:off x="8561042" y="2231781"/>
            <a:ext cx="1213182" cy="90157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272D55B-B063-7510-EE0C-280A0920993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719"/>
          <a:stretch/>
        </p:blipFill>
        <p:spPr>
          <a:xfrm>
            <a:off x="4647522" y="2303189"/>
            <a:ext cx="1187101" cy="784239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E240C1A-E0E2-1C25-2C51-EC6D480E4C9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697" r="3680"/>
          <a:stretch/>
        </p:blipFill>
        <p:spPr>
          <a:xfrm>
            <a:off x="3095577" y="4166001"/>
            <a:ext cx="1251468" cy="93955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2" name="Picture 41" descr="2">
            <a:extLst>
              <a:ext uri="{FF2B5EF4-FFF2-40B4-BE49-F238E27FC236}">
                <a16:creationId xmlns:a16="http://schemas.microsoft.com/office/drawing/2014/main" id="{28D76020-75B0-924D-C18B-C849F20E9E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8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066"/>
          <a:stretch/>
        </p:blipFill>
        <p:spPr>
          <a:xfrm>
            <a:off x="6787294" y="4224406"/>
            <a:ext cx="1136762" cy="82274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31" name="Group 3">
            <a:extLst>
              <a:ext uri="{FF2B5EF4-FFF2-40B4-BE49-F238E27FC236}">
                <a16:creationId xmlns:a16="http://schemas.microsoft.com/office/drawing/2014/main" id="{B8C8EA9E-0A7C-4EDE-D0B6-DDC1387A73FF}"/>
              </a:ext>
            </a:extLst>
          </p:cNvPr>
          <p:cNvGrpSpPr/>
          <p:nvPr/>
        </p:nvGrpSpPr>
        <p:grpSpPr>
          <a:xfrm>
            <a:off x="0" y="6460911"/>
            <a:ext cx="12192000" cy="441319"/>
            <a:chOff x="0" y="0"/>
            <a:chExt cx="4816593" cy="251551"/>
          </a:xfrm>
        </p:grpSpPr>
        <p:sp>
          <p:nvSpPr>
            <p:cNvPr id="46" name="Freeform 4">
              <a:extLst>
                <a:ext uri="{FF2B5EF4-FFF2-40B4-BE49-F238E27FC236}">
                  <a16:creationId xmlns:a16="http://schemas.microsoft.com/office/drawing/2014/main" id="{98673119-E447-5EC2-BAC3-22931C614EF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47" name="TextBox 5">
              <a:extLst>
                <a:ext uri="{FF2B5EF4-FFF2-40B4-BE49-F238E27FC236}">
                  <a16:creationId xmlns:a16="http://schemas.microsoft.com/office/drawing/2014/main" id="{33D9A0D1-2801-4B50-A99C-84A4B7B2E17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50" name="Freeform 6">
            <a:extLst>
              <a:ext uri="{FF2B5EF4-FFF2-40B4-BE49-F238E27FC236}">
                <a16:creationId xmlns:a16="http://schemas.microsoft.com/office/drawing/2014/main" id="{D22294AF-C8DE-0F1C-357A-34F7AE1BDC2A}"/>
              </a:ext>
            </a:extLst>
          </p:cNvPr>
          <p:cNvSpPr/>
          <p:nvPr/>
        </p:nvSpPr>
        <p:spPr>
          <a:xfrm>
            <a:off x="203200" y="6477000"/>
            <a:ext cx="790141" cy="371689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A8E16047-2278-CC89-4DF3-4C6E34156AAC}"/>
              </a:ext>
            </a:extLst>
          </p:cNvPr>
          <p:cNvSpPr txBox="1"/>
          <p:nvPr/>
        </p:nvSpPr>
        <p:spPr>
          <a:xfrm>
            <a:off x="9855200" y="652489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 dirty="0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</p:spTree>
    <p:extLst>
      <p:ext uri="{BB962C8B-B14F-4D97-AF65-F5344CB8AC3E}">
        <p14:creationId xmlns:p14="http://schemas.microsoft.com/office/powerpoint/2010/main" val="104424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B331B-A51B-CA4B-43F9-438BC9A3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532753C-10EB-5984-F157-36147F3F23AA}"/>
              </a:ext>
            </a:extLst>
          </p:cNvPr>
          <p:cNvSpPr/>
          <p:nvPr/>
        </p:nvSpPr>
        <p:spPr>
          <a:xfrm>
            <a:off x="0" y="1743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E4BD6DC-85D3-1416-0037-83865E3B0174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D5A341D-01CE-8AF1-7A2C-D7F7D15516A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EAE0C17-D3EB-D1EC-9A58-2CA2E5AE1D9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A07343B-1B72-E7D7-5111-B179510C4776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5C51784-E749-B413-44A0-97FAD6613C1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7106563A-5DAD-2880-BDC1-E836444CB8D3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E7D33E9-EAD0-18C4-10C5-9F713F7644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3910079"/>
              </p:ext>
            </p:extLst>
          </p:nvPr>
        </p:nvGraphicFramePr>
        <p:xfrm>
          <a:off x="152400" y="939800"/>
          <a:ext cx="5588001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6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65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7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Departure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W X 20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9B36867-FEA5-35DF-71A1-582A0FBA632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0F6FB4C-F6AE-31F7-9BA1-A9CC54B3DD6E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12,00,000/- P/M 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806AF0C-1233-F24B-266E-C4649AB06C47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6D7E9417-5155-324F-7BE9-055ABA3EB4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  <p:pic>
        <p:nvPicPr>
          <p:cNvPr id="13" name="Picture 12" descr="A billboard with a person on it&#10;&#10;Description automatically generated">
            <a:extLst>
              <a:ext uri="{FF2B5EF4-FFF2-40B4-BE49-F238E27FC236}">
                <a16:creationId xmlns:a16="http://schemas.microsoft.com/office/drawing/2014/main" id="{8BA574A2-FE2C-FE17-5EEF-0A2408D7FC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4353" y="44232"/>
            <a:ext cx="6062980" cy="6139922"/>
          </a:xfrm>
          <a:prstGeom prst="rect">
            <a:avLst/>
          </a:prstGeom>
        </p:spPr>
      </p:pic>
      <p:pic>
        <p:nvPicPr>
          <p:cNvPr id="16" name="Picture 15" descr="Marker with solid fill">
            <a:extLst>
              <a:ext uri="{FF2B5EF4-FFF2-40B4-BE49-F238E27FC236}">
                <a16:creationId xmlns:a16="http://schemas.microsoft.com/office/drawing/2014/main" id="{4B054211-C126-A8E7-8D59-1F90551173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56040" y="1436009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454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3B09EB-25E9-5237-FA9D-7696171DD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3F718BB-6F3B-EE3E-D4D0-9478F198F4B9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BC2FBE4-ED2C-198C-059D-35E99B92C3A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720BF66-3772-3DDA-4880-04181441FAC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890113-E21E-6931-E405-2B584CCB5DF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C3A23A5-2597-A40A-49FC-9A5B023C7E9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EFC5D7A-4031-3A1C-8501-6922E54A895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EC98185-AB70-09BD-9208-D6E12608DB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9479724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Departure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W X 20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7B047A8-7D63-4C40-E69E-53FAB36242A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pic>
        <p:nvPicPr>
          <p:cNvPr id="11" name="Picture 10" descr="A computer screen shot of a machine&#10;&#10;Description automatically generated">
            <a:extLst>
              <a:ext uri="{FF2B5EF4-FFF2-40B4-BE49-F238E27FC236}">
                <a16:creationId xmlns:a16="http://schemas.microsoft.com/office/drawing/2014/main" id="{19ED7B86-F4CD-FB32-F390-F6E2CCD41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6371" y="1688797"/>
            <a:ext cx="5058056" cy="383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48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0DEEB-BC14-B12C-EDCC-16A21002F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F5274C6F-5A12-775B-0C7E-B5FE5E75ED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CDDEB21B-64BF-D6BD-273E-290EE7DE061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0785DA3-86D9-F405-F1B4-B6FFF1C8E00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1F855B2-89FB-E0B2-4EB7-6A58CC0B07FC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48DB1F3-0FF3-5BC0-42A0-F21DFE1A8F59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095A450-0264-E5E4-9132-A8F7C631C110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59CCFA40-1EAC-6FD7-313B-0CE64C948C05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Totem Double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FEEF447-9762-7415-04F5-EEB358D052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2163712"/>
              </p:ext>
            </p:extLst>
          </p:nvPr>
        </p:nvGraphicFramePr>
        <p:xfrm>
          <a:off x="152400" y="939800"/>
          <a:ext cx="600165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21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Approach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11 H ft (Package Of 3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5CE284D-2A55-F829-717F-9C5DB9FAF274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6589874-EE76-FE9A-E9E4-38077A5F8F3B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14878485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9AF8BAA-64CD-46FA-EF52-E3DB06C01735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A group of people walking in a building&#10;&#10;AI-generated content may be incorrect.">
            <a:extLst>
              <a:ext uri="{FF2B5EF4-FFF2-40B4-BE49-F238E27FC236}">
                <a16:creationId xmlns:a16="http://schemas.microsoft.com/office/drawing/2014/main" id="{1C0710D9-FFE0-FEFE-4498-41283FD2593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0652" y="135011"/>
            <a:ext cx="5694291" cy="608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60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EDC17-F576-7173-0970-706534384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7E07F31-6BB4-CF1B-7D9A-B6018EFF908F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BE6EBE1-BB99-D931-0BAE-6E6160C747C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1B468A52-D60D-8213-BBD3-4B8969C8BAB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46FD498-9D17-D411-4CC4-877E40B9D496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7E805A5-D2C5-573D-5BB6-9A18B6B4DD3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C3C8B91-0B5B-95A0-54A7-2B5FA2E2F85D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FEEA514-F467-D79F-95A7-A3A3D94307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2789900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Approach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11 H ft (Package Of 3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 Min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79EDC3D-8205-037F-DD03-62387716FC64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40D0AC-1AC4-AF35-7D25-54B9DF0738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8330" y="1684912"/>
            <a:ext cx="10077554" cy="474326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BD367BD-849E-5D5E-6608-A2DB8BFDF054}"/>
              </a:ext>
            </a:extLst>
          </p:cNvPr>
          <p:cNvSpPr/>
          <p:nvPr/>
        </p:nvSpPr>
        <p:spPr>
          <a:xfrm>
            <a:off x="2996353" y="5179280"/>
            <a:ext cx="336859" cy="336859"/>
          </a:xfrm>
          <a:prstGeom prst="ellipse">
            <a:avLst/>
          </a:prstGeom>
          <a:noFill/>
          <a:ln w="28575" cap="flat">
            <a:solidFill>
              <a:srgbClr val="BF3862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ctr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100" b="0" i="0" u="none" strike="noStrike" kern="1200" cap="none" spc="-21" normalizeH="0" baseline="0" noProof="0">
              <a:ln>
                <a:noFill/>
              </a:ln>
              <a:noFill/>
              <a:effectLst/>
              <a:uLnTx/>
              <a:uFillTx/>
              <a:latin typeface="Source Sans Pro Regular"/>
              <a:ea typeface="Source Sans Pro Regular"/>
              <a:cs typeface="Source Sans Pro Regular"/>
              <a:sym typeface="Source Sans Pro Regular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C8A5C2-DBE5-5691-8118-7061DA95BD80}"/>
              </a:ext>
            </a:extLst>
          </p:cNvPr>
          <p:cNvSpPr/>
          <p:nvPr/>
        </p:nvSpPr>
        <p:spPr>
          <a:xfrm>
            <a:off x="7140323" y="5193852"/>
            <a:ext cx="336859" cy="336859"/>
          </a:xfrm>
          <a:prstGeom prst="ellipse">
            <a:avLst/>
          </a:prstGeom>
          <a:noFill/>
          <a:ln w="28575" cap="flat">
            <a:solidFill>
              <a:srgbClr val="BF3862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ctr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100" b="0" i="0" u="none" strike="noStrike" kern="1200" cap="none" spc="-21" normalizeH="0" baseline="0" noProof="0">
              <a:ln>
                <a:noFill/>
              </a:ln>
              <a:noFill/>
              <a:effectLst/>
              <a:uLnTx/>
              <a:uFillTx/>
              <a:latin typeface="Source Sans Pro Regular"/>
              <a:ea typeface="Source Sans Pro Regular"/>
              <a:cs typeface="Source Sans Pro Regular"/>
              <a:sym typeface="Source Sans Pro Regular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4FE4238-106A-BF9B-58E5-1F4492ACF5BA}"/>
              </a:ext>
            </a:extLst>
          </p:cNvPr>
          <p:cNvSpPr/>
          <p:nvPr/>
        </p:nvSpPr>
        <p:spPr>
          <a:xfrm>
            <a:off x="4546390" y="5193852"/>
            <a:ext cx="336859" cy="336859"/>
          </a:xfrm>
          <a:prstGeom prst="ellipse">
            <a:avLst/>
          </a:prstGeom>
          <a:noFill/>
          <a:ln w="28575" cap="flat">
            <a:solidFill>
              <a:srgbClr val="BF3862"/>
            </a:solidFill>
            <a:prstDash val="sys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82987" tIns="82987" rIns="82987" bIns="82987" numCol="1" spcCol="38100" rtlCol="0" anchor="ctr">
            <a:spAutoFit/>
          </a:bodyPr>
          <a:lstStyle/>
          <a:p>
            <a:pPr marL="0" marR="0" lvl="0" indent="0" algn="l" defTabSz="825500" rtl="0" eaLnBrk="1" fontAlgn="auto" latinLnBrk="0" hangingPunc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100" b="0" i="0" u="none" strike="noStrike" kern="1200" cap="none" spc="-21" normalizeH="0" baseline="0" noProof="0">
              <a:ln>
                <a:noFill/>
              </a:ln>
              <a:noFill/>
              <a:effectLst/>
              <a:uLnTx/>
              <a:uFillTx/>
              <a:latin typeface="Source Sans Pro Regular"/>
              <a:ea typeface="Source Sans Pro Regular"/>
              <a:cs typeface="Source Sans Pro Regular"/>
              <a:sym typeface="Source Sans Pr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606304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1C0DC-6C53-2561-62ED-86C83538C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F9CF1E-DEA4-5485-537F-1A05F886C6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17AF51A-AFEA-3C29-2A23-78C0F5D2F7CD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97E3D1E-99A0-5727-BF39-DBC1AD428194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B5AF6E6-EB08-038D-53C2-03C5B6016FC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C14A36E-6EF2-80FA-F536-A3A0B9069CF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98AA2AA-57BC-3BF4-C940-686FE6523E9E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5F7BB7F-330C-6625-8A80-CC7733E11AA9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Lightbox Single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6AC3B8C-CB67-397D-7753-3FD6889971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2145994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6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25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7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63378F0-890A-B7EF-6940-564F54D5DD68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7001B99-07BC-4DE6-BC65-11A79D3EFCE2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44,100/-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6BCA027-E0C4-401A-927B-0AEB19AAFA45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184D09E0-F81C-55EE-D6DA-15D43FD69C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  <p:pic>
        <p:nvPicPr>
          <p:cNvPr id="10" name="Picture 9" descr="A group of people in a terminal&#10;&#10;AI-generated content may be incorrect.">
            <a:extLst>
              <a:ext uri="{FF2B5EF4-FFF2-40B4-BE49-F238E27FC236}">
                <a16:creationId xmlns:a16="http://schemas.microsoft.com/office/drawing/2014/main" id="{8D097470-0F03-6939-A49C-92532A39C2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998" y="154548"/>
            <a:ext cx="5943602" cy="6076950"/>
          </a:xfrm>
          <a:prstGeom prst="rect">
            <a:avLst/>
          </a:prstGeom>
        </p:spPr>
      </p:pic>
      <p:pic>
        <p:nvPicPr>
          <p:cNvPr id="11" name="Picture 10" descr="Marker with solid fill">
            <a:extLst>
              <a:ext uri="{FF2B5EF4-FFF2-40B4-BE49-F238E27FC236}">
                <a16:creationId xmlns:a16="http://schemas.microsoft.com/office/drawing/2014/main" id="{6556F4A6-095D-BEDF-BFB4-4DB1B63124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9369" y="1742431"/>
            <a:ext cx="5715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43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A6F09-BDFE-847E-C2BA-D086629D3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7ABA8-9D82-001A-7C60-A64CFD31FFDD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186D07E-C2DE-EDF4-E55F-4EFB15295C0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2701A0D-B440-E867-8D57-192CAF5B0B70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1091E97-2BCE-3C8B-6CC4-4CA94C7A255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516AB4A-E752-2EC8-DCED-7039862F21E2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F286C49-B1A9-9CC9-95C0-38C3279559F4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E2AF2A8-0FE9-334E-1220-F0DD8C01898A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Check In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7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AAB45EA-E6BD-9461-A525-D90C6E9C4854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17F073-3D5E-E937-D628-C68336071D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875" y="1558261"/>
            <a:ext cx="10091295" cy="496532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125079-57FC-6831-B318-880F90DDF81C}"/>
              </a:ext>
            </a:extLst>
          </p:cNvPr>
          <p:cNvSpPr txBox="1"/>
          <p:nvPr/>
        </p:nvSpPr>
        <p:spPr>
          <a:xfrm>
            <a:off x="3048000" y="32769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 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7901F-76CA-B952-D77A-0E2B638F192C}"/>
              </a:ext>
            </a:extLst>
          </p:cNvPr>
          <p:cNvSpPr txBox="1"/>
          <p:nvPr/>
        </p:nvSpPr>
        <p:spPr>
          <a:xfrm>
            <a:off x="3048000" y="32769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F9A244-5837-CD29-CA8B-1BC4432DEEB4}"/>
              </a:ext>
            </a:extLst>
          </p:cNvPr>
          <p:cNvSpPr txBox="1"/>
          <p:nvPr/>
        </p:nvSpPr>
        <p:spPr>
          <a:xfrm>
            <a:off x="3048000" y="327699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</a:rPr>
              <a:t> </a:t>
            </a:r>
            <a:endParaRPr lang="en-IN" dirty="0"/>
          </a:p>
        </p:txBody>
      </p:sp>
      <p:sp>
        <p:nvSpPr>
          <p:cNvPr id="21" name="Arrow: Up 20">
            <a:extLst>
              <a:ext uri="{FF2B5EF4-FFF2-40B4-BE49-F238E27FC236}">
                <a16:creationId xmlns:a16="http://schemas.microsoft.com/office/drawing/2014/main" id="{1D0B66E7-F305-BAAA-F6FE-CB50DAA91FDB}"/>
              </a:ext>
            </a:extLst>
          </p:cNvPr>
          <p:cNvSpPr/>
          <p:nvPr/>
        </p:nvSpPr>
        <p:spPr>
          <a:xfrm>
            <a:off x="4172855" y="4518257"/>
            <a:ext cx="217715" cy="335990"/>
          </a:xfrm>
          <a:prstGeom prst="up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Arrow: Up 23">
            <a:extLst>
              <a:ext uri="{FF2B5EF4-FFF2-40B4-BE49-F238E27FC236}">
                <a16:creationId xmlns:a16="http://schemas.microsoft.com/office/drawing/2014/main" id="{EA8BAC66-7AD3-B0F4-F69E-DEBF6FA001F8}"/>
              </a:ext>
            </a:extLst>
          </p:cNvPr>
          <p:cNvSpPr/>
          <p:nvPr/>
        </p:nvSpPr>
        <p:spPr>
          <a:xfrm>
            <a:off x="7373835" y="4518257"/>
            <a:ext cx="217715" cy="335990"/>
          </a:xfrm>
          <a:prstGeom prst="up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1102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6585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/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Static Panel Single Sided</a:t>
            </a:r>
          </a:p>
        </p:txBody>
      </p:sp>
      <p:graphicFrame>
        <p:nvGraphicFramePr>
          <p:cNvPr id="9" name="Table 8"/>
          <p:cNvGraphicFramePr/>
          <p:nvPr>
            <p:extLst>
              <p:ext uri="{D42A27DB-BD31-4B8C-83A1-F6EECF244321}">
                <p14:modId xmlns:p14="http://schemas.microsoft.com/office/powerpoint/2010/main" val="841285793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5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40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Phoolon</a:t>
                      </a: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Wali Gali- Post Security Check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Request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/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/>
          <p:cNvGraphicFramePr/>
          <p:nvPr>
            <p:custDataLst>
              <p:tags r:id="rId1"/>
            </p:custData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2,00,000/-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00A534C-E284-2778-3413-F6239517B2C3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6" name="Picture 15" descr="A group of people walking through a tunnel&#10;&#10;AI-generated content may be incorrect.">
            <a:extLst>
              <a:ext uri="{FF2B5EF4-FFF2-40B4-BE49-F238E27FC236}">
                <a16:creationId xmlns:a16="http://schemas.microsoft.com/office/drawing/2014/main" id="{67A97B4E-A40F-3B62-4DD9-E30BDA57856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45107" y="142134"/>
            <a:ext cx="5943600" cy="6042019"/>
          </a:xfrm>
          <a:prstGeom prst="rect">
            <a:avLst/>
          </a:prstGeom>
        </p:spPr>
      </p:pic>
      <p:pic>
        <p:nvPicPr>
          <p:cNvPr id="11" name="Picture 10" descr="Marker with solid fill">
            <a:extLst>
              <a:ext uri="{FF2B5EF4-FFF2-40B4-BE49-F238E27FC236}">
                <a16:creationId xmlns:a16="http://schemas.microsoft.com/office/drawing/2014/main" id="{5D4283A5-6D84-88F0-F60E-8ACA6E998B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4600" y="1017011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710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285E4-F60C-9467-2E26-25E01DB64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D8CEDB9-8211-FF8A-718E-4BCE9375B403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8A1131D-57B2-765B-6275-5BD43DE2A0DD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A8BD216-2C25-0CB0-D404-22A280C2958E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A248B043-2753-2EED-490D-0533319C2F25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3D34B1F-57B1-C913-1AA7-8DE7FDCDAA22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CF4F671-424A-5258-A7CD-E7E4A994443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D8F5877-38E4-F9F4-E8F0-7D69526886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0864840"/>
              </p:ext>
            </p:extLst>
          </p:nvPr>
        </p:nvGraphicFramePr>
        <p:xfrm>
          <a:off x="152400" y="939800"/>
          <a:ext cx="9905999" cy="555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Phoolon</a:t>
                      </a: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Wali Gali- Post Security Check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 Request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8275E32-2DB1-1618-AD10-5D388D8E64FC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795B31A-91F0-4D91-1150-C6019065F36D}"/>
              </a:ext>
            </a:extLst>
          </p:cNvPr>
          <p:cNvGrpSpPr/>
          <p:nvPr/>
        </p:nvGrpSpPr>
        <p:grpSpPr>
          <a:xfrm>
            <a:off x="842915" y="1694203"/>
            <a:ext cx="10204835" cy="4102403"/>
            <a:chOff x="37811" y="624838"/>
            <a:chExt cx="12047511" cy="58451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98E296E-C68D-43A4-2B2C-ED7369B3A9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811" y="624838"/>
              <a:ext cx="12047511" cy="5845170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F87959B-F220-4404-EB70-19F5DAC6A7D2}"/>
                </a:ext>
              </a:extLst>
            </p:cNvPr>
            <p:cNvSpPr/>
            <p:nvPr/>
          </p:nvSpPr>
          <p:spPr>
            <a:xfrm>
              <a:off x="1176142" y="2580270"/>
              <a:ext cx="517302" cy="517302"/>
            </a:xfrm>
            <a:prstGeom prst="ellipse">
              <a:avLst/>
            </a:prstGeom>
            <a:noFill/>
            <a:ln w="28575" cap="flat">
              <a:solidFill>
                <a:srgbClr val="BF3862"/>
              </a:solidFill>
              <a:prstDash val="sys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82987" tIns="82987" rIns="82987" bIns="82987" numCol="1" spcCol="38100" rtlCol="0" anchor="ctr">
              <a:spAutoFit/>
            </a:bodyPr>
            <a:lstStyle/>
            <a:p>
              <a:pPr marL="0" marR="0" indent="0" algn="l" defTabSz="825500" rtl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N" sz="2100" b="0" i="0" u="none" strike="noStrike" cap="none" spc="-21" normalizeH="0" baseline="0">
                <a:ln>
                  <a:noFill/>
                </a:ln>
                <a:noFill/>
                <a:effectLst/>
                <a:uFillTx/>
                <a:latin typeface="Source Sans Pro Regular"/>
                <a:ea typeface="Source Sans Pro Regular"/>
                <a:cs typeface="Source Sans Pro Regular"/>
                <a:sym typeface="Source Sans Pr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4084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A4D15-9099-A410-DB10-E4266DBFB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BC8F626-497F-9AAB-6CDE-9C30A105E8DB}"/>
              </a:ext>
            </a:extLst>
          </p:cNvPr>
          <p:cNvSpPr/>
          <p:nvPr/>
        </p:nvSpPr>
        <p:spPr>
          <a:xfrm>
            <a:off x="0" y="18884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8145F38-67BE-01E8-7B87-4C10CA648FA2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C1D47A3-171C-9A53-57E3-3F8F15F2FD6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373E406-A203-CBB6-976A-427D3943C3D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A6CA0A24-5E04-3187-98B4-165BCF96F58F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4B42E8A-824F-0932-320C-388DE4CAE82A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DEC3D0A6-57AC-14DD-DC9C-CDFD42219D85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F6DD15A-2F43-2F75-A23A-3137D00179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5000221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 Retail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20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30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A92BD31-4E0F-D5F0-5918-8C25D476981E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25DED11-149F-E047-4654-52454D06C3B3}"/>
              </a:ext>
            </a:extLst>
          </p:cNvPr>
          <p:cNvGraphicFramePr/>
          <p:nvPr>
            <p:custDataLst>
              <p:tags r:id="rId1"/>
            </p:custData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12,00,000/- P/M Per Slot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8BAB9AD-AC1A-FD5A-202B-7EE098AF37E0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664F7C54-7B8B-4DF6-3B50-1EE8E476BE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  <p:pic>
        <p:nvPicPr>
          <p:cNvPr id="10" name="Picture 9" descr="A group of people walking in a building&#10;&#10;AI-generated content may be incorrect.">
            <a:extLst>
              <a:ext uri="{FF2B5EF4-FFF2-40B4-BE49-F238E27FC236}">
                <a16:creationId xmlns:a16="http://schemas.microsoft.com/office/drawing/2014/main" id="{C68E79FD-6323-60DF-717F-B4B1D634E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2087" y="174334"/>
            <a:ext cx="5976620" cy="6030368"/>
          </a:xfrm>
          <a:prstGeom prst="rect">
            <a:avLst/>
          </a:prstGeom>
        </p:spPr>
      </p:pic>
      <p:pic>
        <p:nvPicPr>
          <p:cNvPr id="11" name="Picture 10" descr="Marker with solid fill">
            <a:extLst>
              <a:ext uri="{FF2B5EF4-FFF2-40B4-BE49-F238E27FC236}">
                <a16:creationId xmlns:a16="http://schemas.microsoft.com/office/drawing/2014/main" id="{728B4390-4051-A9DF-11A7-9EFDDA253A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5115" y="1183511"/>
            <a:ext cx="628650" cy="62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584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C3220-92FF-9852-5022-E201FE80F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5B3E945-1D2B-4AA9-5790-134A55139D10}"/>
              </a:ext>
            </a:extLst>
          </p:cNvPr>
          <p:cNvSpPr/>
          <p:nvPr/>
        </p:nvSpPr>
        <p:spPr>
          <a:xfrm>
            <a:off x="-3" y="33169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D61D098-9901-E3DE-C477-569F514C8095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A9763F3-7A8B-0365-73CA-18BACD4CBB5D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24E8DAB-D916-1CA0-67DD-A77579315A3F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DEE50E5-0345-223B-9989-60876CC4546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2B6108B-FDBB-521A-E3BE-4E0DF3C459D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B77BD1D-292D-407E-F734-F548052930B7}"/>
              </a:ext>
            </a:extLst>
          </p:cNvPr>
          <p:cNvGraphicFramePr/>
          <p:nvPr/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 Retail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20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30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B1A515E-5FEA-C055-05DC-2E1E6C0FF652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F5E52F-9C51-5B97-CF23-6D53F577DB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205" y="1768519"/>
            <a:ext cx="8283804" cy="4018875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0CC8505A-CA22-D284-DA2C-A4B79F815946}"/>
              </a:ext>
            </a:extLst>
          </p:cNvPr>
          <p:cNvSpPr/>
          <p:nvPr/>
        </p:nvSpPr>
        <p:spPr>
          <a:xfrm>
            <a:off x="2351314" y="3501571"/>
            <a:ext cx="188686" cy="27577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5540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AEE2E-4301-0070-CC32-99ADDC804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22F4D66-7C56-C0BF-DF03-B7C292D4F88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8DA45AD-75C8-EAE2-6391-9145A8EC31AF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1325923-D2BC-6889-00D8-183AF652F95A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019200C-5CDC-6631-812E-C029D66152C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F81E1C7-5D03-AF58-9156-BD6EF42EE72B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BA78883-236E-EE2D-411F-EC9B7366B559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EB7F9D08-ED44-0330-B964-33E4028055A1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Pole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D4FA132-EED3-AE30-7491-69E08C9F16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8545707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Gate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5.5 H ft (Package Of 22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 W X 3840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9C9AA83-9CA3-6D4D-A3AB-2C0B5D17E569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2F23E0F-A75A-EAF2-8181-59CDECBB3113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74094848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67A12C9-870E-6967-A783-8E106CEB5B2E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A person walking in a terminal&#10;&#10;AI-generated content may be incorrect.">
            <a:extLst>
              <a:ext uri="{FF2B5EF4-FFF2-40B4-BE49-F238E27FC236}">
                <a16:creationId xmlns:a16="http://schemas.microsoft.com/office/drawing/2014/main" id="{37BF2233-821A-A6F4-969F-A9801687CE2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92707" y="102923"/>
            <a:ext cx="6106764" cy="6042020"/>
          </a:xfrm>
          <a:prstGeom prst="rect">
            <a:avLst/>
          </a:prstGeom>
        </p:spPr>
      </p:pic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0817C2C6-0F7F-42D2-E334-64E490DD91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17330" y="262671"/>
            <a:ext cx="519495" cy="519495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EAA286CC-643F-83C0-1A74-B61821D41A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93343" y="2053469"/>
            <a:ext cx="448085" cy="448085"/>
          </a:xfrm>
          <a:prstGeom prst="rect">
            <a:avLst/>
          </a:prstGeom>
        </p:spPr>
      </p:pic>
      <p:pic>
        <p:nvPicPr>
          <p:cNvPr id="19" name="Graphic 18" descr="Marker with solid fill">
            <a:extLst>
              <a:ext uri="{FF2B5EF4-FFF2-40B4-BE49-F238E27FC236}">
                <a16:creationId xmlns:a16="http://schemas.microsoft.com/office/drawing/2014/main" id="{3A4502AF-105D-660D-A1A2-7385691786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53603" y="1533974"/>
            <a:ext cx="519495" cy="519495"/>
          </a:xfrm>
          <a:prstGeom prst="rect">
            <a:avLst/>
          </a:prstGeom>
        </p:spPr>
      </p:pic>
      <p:pic>
        <p:nvPicPr>
          <p:cNvPr id="21" name="Graphic 20" descr="Marker with solid fill">
            <a:extLst>
              <a:ext uri="{FF2B5EF4-FFF2-40B4-BE49-F238E27FC236}">
                <a16:creationId xmlns:a16="http://schemas.microsoft.com/office/drawing/2014/main" id="{8F1E68C7-3CDD-66CF-C145-9F73A09B75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87319" y="2501554"/>
            <a:ext cx="373636" cy="37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03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F2FB7-547E-9768-E5A5-E67A60584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AF85718-1C3A-927D-6C69-C108597A700F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87FDA4A-29E7-D16D-CBDD-F0805F4F8CCC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3F8A8949-D5CF-E2A8-E86D-75BFEC0BAF07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731015-A40C-488A-36EC-E5B5EC0F796F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797946B-7EAC-6054-A57E-FBF5DCB1B131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E6D3800-CDD3-78EA-D51D-CF388061DBF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7E68DD-9B3A-D9F2-FC5E-BACD39C29B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9934876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Gate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5.5 H ft (Package Of 22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 W X 3840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977C1AEB-C7B2-75F3-16B3-61D5D331D30B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A3AC09-9A08-23C9-373A-A05E1DA3B14E}"/>
              </a:ext>
            </a:extLst>
          </p:cNvPr>
          <p:cNvGrpSpPr/>
          <p:nvPr/>
        </p:nvGrpSpPr>
        <p:grpSpPr>
          <a:xfrm>
            <a:off x="953397" y="1634255"/>
            <a:ext cx="9905999" cy="4853869"/>
            <a:chOff x="318572" y="1239192"/>
            <a:chExt cx="8812585" cy="431810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33082EA-A2B2-FE2A-84B6-22B74E612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8572" y="1239192"/>
              <a:ext cx="8812585" cy="4318104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70539F3-4C69-4BA5-4E78-BB009D27DFD8}"/>
                </a:ext>
              </a:extLst>
            </p:cNvPr>
            <p:cNvGrpSpPr/>
            <p:nvPr/>
          </p:nvGrpSpPr>
          <p:grpSpPr>
            <a:xfrm>
              <a:off x="1440753" y="1879691"/>
              <a:ext cx="5491139" cy="1056556"/>
              <a:chOff x="1440753" y="1879691"/>
              <a:chExt cx="5491139" cy="1056556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4E92FC7-A735-070F-556F-E6FB818F4934}"/>
                  </a:ext>
                </a:extLst>
              </p:cNvPr>
              <p:cNvSpPr/>
              <p:nvPr/>
            </p:nvSpPr>
            <p:spPr>
              <a:xfrm>
                <a:off x="1440753" y="1879691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ABF49E0-F26F-7FA1-CDF8-7ABF672AED9A}"/>
                  </a:ext>
                </a:extLst>
              </p:cNvPr>
              <p:cNvSpPr/>
              <p:nvPr/>
            </p:nvSpPr>
            <p:spPr>
              <a:xfrm>
                <a:off x="2033507" y="1931392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08C004D6-A57D-AD59-8DA9-38E2137A4CDF}"/>
                  </a:ext>
                </a:extLst>
              </p:cNvPr>
              <p:cNvSpPr/>
              <p:nvPr/>
            </p:nvSpPr>
            <p:spPr>
              <a:xfrm>
                <a:off x="3055294" y="1929630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3E471BEE-242D-D473-3C44-7B32A75DC4E7}"/>
                  </a:ext>
                </a:extLst>
              </p:cNvPr>
              <p:cNvSpPr/>
              <p:nvPr/>
            </p:nvSpPr>
            <p:spPr>
              <a:xfrm>
                <a:off x="3710072" y="1885028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3858C9FE-5BD6-B2AE-9E3E-65999510C1DC}"/>
                  </a:ext>
                </a:extLst>
              </p:cNvPr>
              <p:cNvSpPr/>
              <p:nvPr/>
            </p:nvSpPr>
            <p:spPr>
              <a:xfrm>
                <a:off x="4397046" y="1971943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E5E71F34-8579-11DC-C99F-06C1C6F33A00}"/>
                  </a:ext>
                </a:extLst>
              </p:cNvPr>
              <p:cNvSpPr/>
              <p:nvPr/>
            </p:nvSpPr>
            <p:spPr>
              <a:xfrm>
                <a:off x="6521937" y="1959291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D131763-4316-D529-A5AF-EA71D666BF10}"/>
                  </a:ext>
                </a:extLst>
              </p:cNvPr>
              <p:cNvSpPr/>
              <p:nvPr/>
            </p:nvSpPr>
            <p:spPr>
              <a:xfrm>
                <a:off x="2491467" y="1931392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785C0D48-6D02-3E26-7AF4-41F2FA77159F}"/>
                  </a:ext>
                </a:extLst>
              </p:cNvPr>
              <p:cNvSpPr/>
              <p:nvPr/>
            </p:nvSpPr>
            <p:spPr>
              <a:xfrm>
                <a:off x="2971185" y="2446830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4C62910F-34BB-34BE-9735-5DB90D1E38A9}"/>
                  </a:ext>
                </a:extLst>
              </p:cNvPr>
              <p:cNvSpPr/>
              <p:nvPr/>
            </p:nvSpPr>
            <p:spPr>
              <a:xfrm>
                <a:off x="2517645" y="2526292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9EB9DDEB-24A5-A2CF-AD8F-92241F17D082}"/>
                  </a:ext>
                </a:extLst>
              </p:cNvPr>
              <p:cNvSpPr/>
              <p:nvPr/>
            </p:nvSpPr>
            <p:spPr>
              <a:xfrm>
                <a:off x="3621242" y="2519625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F469B95-3F1E-2DF9-BFEA-2C09E4E256FC}"/>
                  </a:ext>
                </a:extLst>
              </p:cNvPr>
              <p:cNvSpPr/>
              <p:nvPr/>
            </p:nvSpPr>
            <p:spPr>
              <a:xfrm>
                <a:off x="5681259" y="2526292"/>
                <a:ext cx="409955" cy="40995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2442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0F947-7F0D-D125-E40D-77F3AB6F6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D8FD62D-B4EB-3AE7-6B91-5961EB66042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8A8E329-D12D-F16A-9ABE-61E640147303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73822AF-9AF7-56C4-FC01-1D6CFE99CE1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24BCEB9-9E8D-2666-4088-020CA52F7903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B648EBC2-2ADC-20A1-3D7D-0E7B36984DE4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6FE19D-4C1D-BCE6-F8D6-98D621A444C3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0A8B131F-33D5-2894-3005-D7A8207F1D3E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 Double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305CCF3-CE8A-DCE6-712E-21BBE81B15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1141025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1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78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Gate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8 H ft (Package Of 2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2304 W X 864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60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FC6A75C-3EB9-19AA-D006-67CE648F2EA8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4696172-FB3D-968D-B48B-43B91B47E328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4474513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9,50,000/-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EF63D560-55A8-2CB8-6683-02789F6E86DD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3039BED-EFA4-1806-C486-EC7FA3D10F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788" y="152533"/>
            <a:ext cx="5910423" cy="6080979"/>
          </a:xfrm>
          <a:prstGeom prst="rect">
            <a:avLst/>
          </a:prstGeom>
        </p:spPr>
      </p:pic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29514481-9BF1-5D85-53C0-19D0A346040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77895" y="219526"/>
            <a:ext cx="571445" cy="57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470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24626-BDF6-79EE-E6B5-365FAF2D6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4D4C03E-85FB-6B6F-C785-A1A9FC68A4F1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77409B9-C574-30DB-5C2F-6E8B553D321F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08335CB-E39F-C5AA-903D-3E7F7DD973A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2577C53-4820-4843-FCD6-D055B95F7CF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CB31DE58-9203-CFAD-BC6C-FD1B68F3DFDD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4EE0BEE-CB7A-A7E6-E9AA-52B7AD7C48FE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4B912926-2F2C-C9D5-672C-87E531E5FD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01717253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Boarding Gate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W X 8 H ft (Package Of 2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2304 W X 864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60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B352834-F3ED-87EE-DE52-21F98445C2DD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5C74BD-6EA7-082A-9198-BFC405142939}"/>
              </a:ext>
            </a:extLst>
          </p:cNvPr>
          <p:cNvGrpSpPr/>
          <p:nvPr/>
        </p:nvGrpSpPr>
        <p:grpSpPr>
          <a:xfrm>
            <a:off x="958954" y="1694203"/>
            <a:ext cx="10069623" cy="3984367"/>
            <a:chOff x="167905" y="670617"/>
            <a:chExt cx="11922130" cy="588008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B920608-BEDB-BA74-3738-BC9A0C866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7905" y="670617"/>
              <a:ext cx="11922130" cy="5880083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54D44A0-D5AA-D278-AC32-C0AC9710F877}"/>
                </a:ext>
              </a:extLst>
            </p:cNvPr>
            <p:cNvGrpSpPr/>
            <p:nvPr/>
          </p:nvGrpSpPr>
          <p:grpSpPr>
            <a:xfrm>
              <a:off x="3730757" y="1786237"/>
              <a:ext cx="3780540" cy="350475"/>
              <a:chOff x="3730757" y="1786237"/>
              <a:chExt cx="3780540" cy="350475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0FC27BCC-6918-88AF-7CFD-57F3A7669CD3}"/>
                  </a:ext>
                </a:extLst>
              </p:cNvPr>
              <p:cNvSpPr/>
              <p:nvPr/>
            </p:nvSpPr>
            <p:spPr>
              <a:xfrm>
                <a:off x="3730757" y="1786237"/>
                <a:ext cx="350475" cy="35047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1A0476D-3518-8C3C-38F1-A3C87FDB6C4F}"/>
                  </a:ext>
                </a:extLst>
              </p:cNvPr>
              <p:cNvSpPr/>
              <p:nvPr/>
            </p:nvSpPr>
            <p:spPr>
              <a:xfrm>
                <a:off x="7160822" y="1786237"/>
                <a:ext cx="350475" cy="350475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9567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7FC70-8280-DEA9-73D9-CDA6E9C99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80648B-460D-750B-667F-6A5D11BBA1A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4C9BAD4-3AB9-6327-C886-9D1191A792D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45F8CC87-CBDC-899B-8F5E-8D509ECFCE9D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4F58ACA-B093-630E-DEAA-9987AFF24C24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805C92F3-F743-BF8D-40EB-2144DB70C8D7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7C332C5-8A28-E4A0-2D32-E77715470B50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F8C68DCC-5CB0-A4EA-DB0F-CA410AA3FF5B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Pod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E5AE1D2-25B6-1FB6-5CDB-BAFBD0485B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9324392"/>
              </p:ext>
            </p:extLst>
          </p:nvPr>
        </p:nvGraphicFramePr>
        <p:xfrm>
          <a:off x="152400" y="939800"/>
          <a:ext cx="5807287" cy="929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5.5 H ft (Package Of 12 Units)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 W X 3840 H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60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ACDDD659-F35F-D793-41F4-DAC8C69B5AC5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EC2A622-8EF2-F234-91CD-D1E2A5DF1DCE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59807263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C877BF3C-1376-EB09-5E9C-1F7D47AEF4AD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People walking in a hallway&#10;&#10;AI-generated content may be incorrect.">
            <a:extLst>
              <a:ext uri="{FF2B5EF4-FFF2-40B4-BE49-F238E27FC236}">
                <a16:creationId xmlns:a16="http://schemas.microsoft.com/office/drawing/2014/main" id="{1F4D2825-5F3F-410E-DB24-3919F89664C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" b="10"/>
          <a:stretch>
            <a:fillRect/>
          </a:stretch>
        </p:blipFill>
        <p:spPr>
          <a:xfrm>
            <a:off x="6096001" y="86899"/>
            <a:ext cx="5943600" cy="6058043"/>
          </a:xfrm>
          <a:prstGeom prst="rect">
            <a:avLst/>
          </a:prstGeom>
        </p:spPr>
      </p:pic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61FEE1F5-B492-410E-C7C1-E3A7EE5F04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84160" y="782166"/>
            <a:ext cx="628590" cy="628590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1AB5965E-DE57-3D66-A85B-678C19F3FF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27435" y="1654135"/>
            <a:ext cx="291371" cy="29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0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712D5-7ABC-5D85-3F4C-7BAC870AF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0284B4-65EC-596E-313A-213A28F873B9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F74FE02-B622-BC5B-D6E3-2466EAB598D0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042278E-88D9-AD01-5DD7-81E6F665156B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E195B0D-00F2-4C03-231E-E84F526D8025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EA98A0C-3C04-962A-23EA-FC7E8AF21806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8656A80A-ECD2-C3DA-B51E-497DDC0381EE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51EAED0-9AED-D9BB-1874-6CC38FF688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9743139"/>
              </p:ext>
            </p:extLst>
          </p:nvPr>
        </p:nvGraphicFramePr>
        <p:xfrm>
          <a:off x="152400" y="939800"/>
          <a:ext cx="9905999" cy="5556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9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W X 5.5 H ft (Package Of 12 Units)</a:t>
                      </a:r>
                      <a:b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2160 W X 3840 H </a:t>
                      </a:r>
                      <a:r>
                        <a:rPr lang="en-US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lang="en-US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60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898B33E-9084-6D1F-5C85-DF10ED258139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629E5E9-890B-CAB9-DF49-BAAF2932C286}"/>
              </a:ext>
            </a:extLst>
          </p:cNvPr>
          <p:cNvGrpSpPr/>
          <p:nvPr/>
        </p:nvGrpSpPr>
        <p:grpSpPr>
          <a:xfrm>
            <a:off x="1023361" y="2012475"/>
            <a:ext cx="10103371" cy="3569041"/>
            <a:chOff x="46463" y="1210363"/>
            <a:chExt cx="12089617" cy="5115649"/>
          </a:xfrm>
        </p:grpSpPr>
        <p:pic>
          <p:nvPicPr>
            <p:cNvPr id="10" name="Picture 9" descr="A diagram of a building&#10;&#10;Description automatically generated">
              <a:extLst>
                <a:ext uri="{FF2B5EF4-FFF2-40B4-BE49-F238E27FC236}">
                  <a16:creationId xmlns:a16="http://schemas.microsoft.com/office/drawing/2014/main" id="{BE65B9E4-BA5D-7610-A820-C1AC57B2DB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82"/>
            <a:stretch/>
          </p:blipFill>
          <p:spPr>
            <a:xfrm>
              <a:off x="46463" y="1210363"/>
              <a:ext cx="12089617" cy="5115649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7C4DD71-6E03-C7AA-05BA-BA1414AC0B91}"/>
                </a:ext>
              </a:extLst>
            </p:cNvPr>
            <p:cNvGrpSpPr/>
            <p:nvPr/>
          </p:nvGrpSpPr>
          <p:grpSpPr>
            <a:xfrm>
              <a:off x="1820681" y="4328387"/>
              <a:ext cx="6596548" cy="392511"/>
              <a:chOff x="1820681" y="4328387"/>
              <a:chExt cx="6596548" cy="392511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B91002B1-EB43-5CE5-E80C-8703A47F1651}"/>
                  </a:ext>
                </a:extLst>
              </p:cNvPr>
              <p:cNvSpPr/>
              <p:nvPr/>
            </p:nvSpPr>
            <p:spPr>
              <a:xfrm>
                <a:off x="1820681" y="4328389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9733F327-D24E-A574-0FDE-1FF217474B69}"/>
                  </a:ext>
                </a:extLst>
              </p:cNvPr>
              <p:cNvSpPr/>
              <p:nvPr/>
            </p:nvSpPr>
            <p:spPr>
              <a:xfrm>
                <a:off x="2383651" y="4328389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8584195E-3C93-CB58-0164-04828860803F}"/>
                  </a:ext>
                </a:extLst>
              </p:cNvPr>
              <p:cNvSpPr/>
              <p:nvPr/>
            </p:nvSpPr>
            <p:spPr>
              <a:xfrm>
                <a:off x="2889754" y="4328388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6D88FED-5F3D-7A76-2E4E-2602AF0EB025}"/>
                  </a:ext>
                </a:extLst>
              </p:cNvPr>
              <p:cNvSpPr/>
              <p:nvPr/>
            </p:nvSpPr>
            <p:spPr>
              <a:xfrm>
                <a:off x="3378799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E9D51341-810F-9EBF-62BC-3D3BCE7C562C}"/>
                  </a:ext>
                </a:extLst>
              </p:cNvPr>
              <p:cNvSpPr/>
              <p:nvPr/>
            </p:nvSpPr>
            <p:spPr>
              <a:xfrm>
                <a:off x="3919022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F975B10-B171-DA70-1E16-724A360BCC5F}"/>
                  </a:ext>
                </a:extLst>
              </p:cNvPr>
              <p:cNvSpPr/>
              <p:nvPr/>
            </p:nvSpPr>
            <p:spPr>
              <a:xfrm>
                <a:off x="4442185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66820727-C7F2-D863-C747-007399F3B3DB}"/>
                  </a:ext>
                </a:extLst>
              </p:cNvPr>
              <p:cNvSpPr/>
              <p:nvPr/>
            </p:nvSpPr>
            <p:spPr>
              <a:xfrm>
                <a:off x="5016528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DF24CE69-0D20-1FB0-7134-A11BF8895535}"/>
                  </a:ext>
                </a:extLst>
              </p:cNvPr>
              <p:cNvSpPr/>
              <p:nvPr/>
            </p:nvSpPr>
            <p:spPr>
              <a:xfrm>
                <a:off x="5556752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24639F2D-8B2E-25F8-0646-411AA8C38DC8}"/>
                  </a:ext>
                </a:extLst>
              </p:cNvPr>
              <p:cNvSpPr/>
              <p:nvPr/>
            </p:nvSpPr>
            <p:spPr>
              <a:xfrm>
                <a:off x="6375616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566347DD-023E-23AF-26E7-798397C40B4D}"/>
                  </a:ext>
                </a:extLst>
              </p:cNvPr>
              <p:cNvSpPr/>
              <p:nvPr/>
            </p:nvSpPr>
            <p:spPr>
              <a:xfrm>
                <a:off x="6938586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3C47BC7C-5CD3-AD17-DFB8-EC7A0B083982}"/>
                  </a:ext>
                </a:extLst>
              </p:cNvPr>
              <p:cNvSpPr/>
              <p:nvPr/>
            </p:nvSpPr>
            <p:spPr>
              <a:xfrm>
                <a:off x="7461750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7E520CA5-C337-9E77-6D94-A83553791875}"/>
                  </a:ext>
                </a:extLst>
              </p:cNvPr>
              <p:cNvSpPr/>
              <p:nvPr/>
            </p:nvSpPr>
            <p:spPr>
              <a:xfrm>
                <a:off x="8024720" y="4328387"/>
                <a:ext cx="392509" cy="392509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8863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C0EB71-5097-640C-3C31-647D342B1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782C1BB-0299-C690-918E-B40170B99F7E}"/>
              </a:ext>
            </a:extLst>
          </p:cNvPr>
          <p:cNvSpPr/>
          <p:nvPr/>
        </p:nvSpPr>
        <p:spPr>
          <a:xfrm>
            <a:off x="0" y="35833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B13C19-6C1D-3D89-81B9-62DCA8BC0D87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BE9BD89-8106-AD0A-CD54-4679BCCA8D8D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0673B4B-E1FB-A7B8-37EE-B025CD09B1C9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442B6659-0760-AA2B-4A98-519468AEA57C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E24A032-7B2E-4FB7-B19D-9AFBD8381154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2825BC4C-D4BD-BB66-EF7A-FF9E85AC1241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 Quad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75B9703-407A-065A-43C2-245B0B975D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74503516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6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3BC0595-2A17-EE85-721B-6035DE8C12F0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8EAE96E-3F4B-D23B-64B4-50B15F63AF38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4482633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0624206-5E94-2A30-C3BD-25734CD9F304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467425-02DD-0FBF-915C-9ED8105926CD}"/>
              </a:ext>
            </a:extLst>
          </p:cNvPr>
          <p:cNvSpPr txBox="1"/>
          <p:nvPr/>
        </p:nvSpPr>
        <p:spPr>
          <a:xfrm>
            <a:off x="685800" y="4974004"/>
            <a:ext cx="419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</a:t>
            </a:r>
            <a:r>
              <a:rPr lang="en-IN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This is an exclusive media placement dedicated to a single advertiser and runs continuously throughout the operating hours. There is no fixed minimum or maximum creative duration; the advertiser can determine the creative duration based on their requirements.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F44DD13-3B08-9490-FB4D-B11B3071DE7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541" y="179242"/>
            <a:ext cx="5919059" cy="603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006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D4236-BFC2-DAFE-EF0F-F648AF072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D903CA6-92A7-B98D-B824-E8226EA2D85E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825677AC-1A80-DAA9-0CBA-A190F50B2242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2EA42B0-C7D3-708C-323A-55AB1CB046A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D257449-4415-B16D-9DB2-7D19FB3A73F7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E7823342-7DD8-2F18-FEC9-182BBFF10122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1F7DCFA7-3334-1846-B50B-98946BE7B99C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DEAF7C1-A9D7-8205-6156-00DE6F02C9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3691167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Area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W X 6 H ft (Package Of 2 Units)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Exclusive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C9912650-0694-5B13-5476-22985BF23129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9736A6-5DEA-A84F-E045-5BCEEC34D917}"/>
              </a:ext>
            </a:extLst>
          </p:cNvPr>
          <p:cNvGrpSpPr/>
          <p:nvPr/>
        </p:nvGrpSpPr>
        <p:grpSpPr>
          <a:xfrm>
            <a:off x="823390" y="1798341"/>
            <a:ext cx="9627433" cy="3717798"/>
            <a:chOff x="159926" y="1306732"/>
            <a:chExt cx="11966108" cy="4997143"/>
          </a:xfrm>
        </p:grpSpPr>
        <p:pic>
          <p:nvPicPr>
            <p:cNvPr id="10" name="Picture 9" descr="A diagram of a building&#10;&#10;Description automatically generated">
              <a:extLst>
                <a:ext uri="{FF2B5EF4-FFF2-40B4-BE49-F238E27FC236}">
                  <a16:creationId xmlns:a16="http://schemas.microsoft.com/office/drawing/2014/main" id="{D747EC3E-1D47-6F63-DCCD-EBA8C56BA7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9926" y="1306732"/>
              <a:ext cx="11966108" cy="4997143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ED26A98-67D0-A9F2-593A-C3D04E1B9B3E}"/>
                </a:ext>
              </a:extLst>
            </p:cNvPr>
            <p:cNvGrpSpPr/>
            <p:nvPr/>
          </p:nvGrpSpPr>
          <p:grpSpPr>
            <a:xfrm>
              <a:off x="1334741" y="4377817"/>
              <a:ext cx="7704682" cy="386608"/>
              <a:chOff x="1334741" y="4377817"/>
              <a:chExt cx="7704682" cy="386608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FB8297FE-619E-C8BC-989A-AC4193D31DEF}"/>
                  </a:ext>
                </a:extLst>
              </p:cNvPr>
              <p:cNvSpPr/>
              <p:nvPr/>
            </p:nvSpPr>
            <p:spPr>
              <a:xfrm>
                <a:off x="1334741" y="4377817"/>
                <a:ext cx="384478" cy="384478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100" b="0" i="0" u="none" strike="noStrike" cap="none" spc="-21" normalizeH="0" baseline="0">
                  <a:ln>
                    <a:noFill/>
                  </a:ln>
                  <a:noFill/>
                  <a:effectLst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E20DD19-180D-0100-E075-E21F5AD9C48E}"/>
                  </a:ext>
                </a:extLst>
              </p:cNvPr>
              <p:cNvSpPr/>
              <p:nvPr/>
            </p:nvSpPr>
            <p:spPr>
              <a:xfrm>
                <a:off x="8654945" y="4379947"/>
                <a:ext cx="384478" cy="384478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indent="0" algn="l" defTabSz="8255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100" b="0" i="0" u="none" strike="noStrike" cap="none" spc="-21" normalizeH="0" baseline="0">
                  <a:ln>
                    <a:noFill/>
                  </a:ln>
                  <a:noFill/>
                  <a:effectLst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01290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1817-BA1A-10F0-6C43-5765BC2CB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18E2A94-433B-C41F-DF6D-F85A4D3DF4E3}"/>
              </a:ext>
            </a:extLst>
          </p:cNvPr>
          <p:cNvSpPr/>
          <p:nvPr/>
        </p:nvSpPr>
        <p:spPr>
          <a:xfrm>
            <a:off x="0" y="0"/>
            <a:ext cx="118364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12CFF398-4889-35F5-D3E0-6FF00E29AB22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F9FA8BC-7267-8F81-3766-CFBBA1BC62C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31D39C8F-AED6-3934-B4A7-D3C207672874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026CC715-8394-550D-A722-D542CC37ED43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E6C7643-DEF7-6DC5-4B74-049F42ABDE7A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EED0DD9C-CEAD-3C10-4278-8E508DCBD1EE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Digital Wall Double Sided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57794DA-A576-6001-F95F-3385DABFA6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8565240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1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7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Claim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7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1536 W X 432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F0D7D2FB-04F9-A916-BE4E-F8A545B61A01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435FE92-FB76-5CD5-29DB-EC7CB851B1F3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1951430"/>
              </p:ext>
            </p:extLst>
          </p:nvPr>
        </p:nvGraphicFramePr>
        <p:xfrm>
          <a:off x="152400" y="3958601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12,00,000/- P/M Per Slot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95788F4-5148-A7BD-9B55-653934A94C4B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1" name="Picture 10" descr="People standing in front of a counter with large screens&#10;&#10;Description automatically generated">
            <a:extLst>
              <a:ext uri="{FF2B5EF4-FFF2-40B4-BE49-F238E27FC236}">
                <a16:creationId xmlns:a16="http://schemas.microsoft.com/office/drawing/2014/main" id="{2300611C-5FB8-3EC6-0014-61F5B566512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2983" y="92562"/>
            <a:ext cx="6096000" cy="6128701"/>
          </a:xfrm>
          <a:prstGeom prst="rect">
            <a:avLst/>
          </a:prstGeom>
        </p:spPr>
      </p:pic>
      <p:pic>
        <p:nvPicPr>
          <p:cNvPr id="14" name="Graphic 13" descr="Marker with solid fill">
            <a:extLst>
              <a:ext uri="{FF2B5EF4-FFF2-40B4-BE49-F238E27FC236}">
                <a16:creationId xmlns:a16="http://schemas.microsoft.com/office/drawing/2014/main" id="{C6956C7F-8410-2DC8-958B-79C9338DB0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445535" y="2152920"/>
            <a:ext cx="497856" cy="497856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7271CD80-9FCD-51BA-8442-96C55963FE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01576" y="2311467"/>
            <a:ext cx="346342" cy="346342"/>
          </a:xfrm>
          <a:prstGeom prst="rect">
            <a:avLst/>
          </a:prstGeom>
        </p:spPr>
      </p:pic>
      <p:pic>
        <p:nvPicPr>
          <p:cNvPr id="19" name="Graphic 18" descr="Marker with solid fill">
            <a:extLst>
              <a:ext uri="{FF2B5EF4-FFF2-40B4-BE49-F238E27FC236}">
                <a16:creationId xmlns:a16="http://schemas.microsoft.com/office/drawing/2014/main" id="{18F88005-8F73-3B64-841C-57EEFBF86F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21950" y="1968363"/>
            <a:ext cx="516275" cy="516275"/>
          </a:xfrm>
          <a:prstGeom prst="rect">
            <a:avLst/>
          </a:prstGeom>
        </p:spPr>
      </p:pic>
      <p:pic>
        <p:nvPicPr>
          <p:cNvPr id="21" name="Graphic 20" descr="Marker with solid fill">
            <a:extLst>
              <a:ext uri="{FF2B5EF4-FFF2-40B4-BE49-F238E27FC236}">
                <a16:creationId xmlns:a16="http://schemas.microsoft.com/office/drawing/2014/main" id="{A08563A2-FDC6-A9AB-A2C3-4A3B95950C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72577" y="1710226"/>
            <a:ext cx="516275" cy="51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368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18DAF-68E5-A34D-23EA-AE7540D61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7260046-2880-5046-F64B-A8DD870136AA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6BCEC5E-008E-185A-E866-D29B7B2E0CAE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7FD0353-A922-65AF-DFFD-CAD443AA31D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690624C-F1A3-3DCC-8A82-AD1775C05CCB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5DF48402-73BE-CB58-5623-6EBDE3FFE062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29C5E7F7-7A43-EC36-E10D-4C8EEC26EBA5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405A7DC-7323-F644-5AC5-141E9EAAD3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4710769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Baggage Claim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W X 4 H ft (Package Of 7 Units)</a:t>
                      </a:r>
                      <a:b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1536 W X 432 H </a:t>
                      </a:r>
                      <a:r>
                        <a:rPr lang="en-IN" sz="11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px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Sec In Every 120 Sec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BA4D20E-1E79-B582-E10A-05F657AE8C16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A3D2A5F-9059-6A0C-A903-60B64E3C22E5}"/>
              </a:ext>
            </a:extLst>
          </p:cNvPr>
          <p:cNvGrpSpPr/>
          <p:nvPr/>
        </p:nvGrpSpPr>
        <p:grpSpPr>
          <a:xfrm>
            <a:off x="1758220" y="1659769"/>
            <a:ext cx="6694357" cy="3986855"/>
            <a:chOff x="142875" y="0"/>
            <a:chExt cx="11915776" cy="676275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30E2915-0924-81C3-9060-816D2400C2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2875" y="0"/>
              <a:ext cx="11915776" cy="6762750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15CBAA-6671-7B8D-1C53-71CA77C866A6}"/>
                </a:ext>
              </a:extLst>
            </p:cNvPr>
            <p:cNvGrpSpPr/>
            <p:nvPr/>
          </p:nvGrpSpPr>
          <p:grpSpPr>
            <a:xfrm>
              <a:off x="4811964" y="5397232"/>
              <a:ext cx="3422824" cy="611816"/>
              <a:chOff x="4811964" y="5397232"/>
              <a:chExt cx="3422824" cy="611816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197413DB-BAB0-9675-C2AA-A1C05A3D3EA3}"/>
                  </a:ext>
                </a:extLst>
              </p:cNvPr>
              <p:cNvSpPr/>
              <p:nvPr/>
            </p:nvSpPr>
            <p:spPr>
              <a:xfrm>
                <a:off x="4811964" y="5397233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FD2C67B6-9D59-B72D-E144-B8B060A8ED1D}"/>
                  </a:ext>
                </a:extLst>
              </p:cNvPr>
              <p:cNvSpPr/>
              <p:nvPr/>
            </p:nvSpPr>
            <p:spPr>
              <a:xfrm>
                <a:off x="5239667" y="5397232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2B80418E-AEA6-BB2B-5604-FE34EDFF3E9E}"/>
                  </a:ext>
                </a:extLst>
              </p:cNvPr>
              <p:cNvSpPr/>
              <p:nvPr/>
            </p:nvSpPr>
            <p:spPr>
              <a:xfrm>
                <a:off x="6032509" y="5397854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DD9B450E-F40C-5335-BCFC-D3AA4EC286D5}"/>
                  </a:ext>
                </a:extLst>
              </p:cNvPr>
              <p:cNvSpPr/>
              <p:nvPr/>
            </p:nvSpPr>
            <p:spPr>
              <a:xfrm>
                <a:off x="6503054" y="5732084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C9EFC301-DECA-A9A5-52B9-0D82BAD9CE42}"/>
                  </a:ext>
                </a:extLst>
              </p:cNvPr>
              <p:cNvSpPr/>
              <p:nvPr/>
            </p:nvSpPr>
            <p:spPr>
              <a:xfrm>
                <a:off x="7001126" y="5732084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C166565-A871-9BC9-1373-153113AA7533}"/>
                  </a:ext>
                </a:extLst>
              </p:cNvPr>
              <p:cNvSpPr/>
              <p:nvPr/>
            </p:nvSpPr>
            <p:spPr>
              <a:xfrm>
                <a:off x="7526670" y="5729636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F19E930E-10F0-85E0-1C69-8446D47D0306}"/>
                  </a:ext>
                </a:extLst>
              </p:cNvPr>
              <p:cNvSpPr/>
              <p:nvPr/>
            </p:nvSpPr>
            <p:spPr>
              <a:xfrm>
                <a:off x="7964901" y="5739161"/>
                <a:ext cx="269887" cy="269887"/>
              </a:xfrm>
              <a:prstGeom prst="ellipse">
                <a:avLst/>
              </a:prstGeom>
              <a:noFill/>
              <a:ln w="28575" cap="flat">
                <a:solidFill>
                  <a:srgbClr val="BF3862"/>
                </a:solidFill>
                <a:prstDash val="sysDash"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82987" tIns="82987" rIns="82987" bIns="82987" numCol="1" spcCol="38100" rtlCol="0" anchor="ctr">
                <a:spAutoFit/>
              </a:bodyPr>
              <a:lstStyle/>
              <a:p>
                <a:pPr marL="0" marR="0" lvl="0" indent="0" algn="l" defTabSz="825500" rtl="0" eaLnBrk="1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100" b="0" i="0" u="none" strike="noStrike" kern="1200" cap="none" spc="-21" normalizeH="0" baseline="0" noProof="0">
                  <a:ln>
                    <a:noFill/>
                  </a:ln>
                  <a:noFill/>
                  <a:effectLst/>
                  <a:uLnTx/>
                  <a:uFillTx/>
                  <a:latin typeface="Source Sans Pro Regular"/>
                  <a:ea typeface="Source Sans Pro Regular"/>
                  <a:cs typeface="Source Sans Pro Regular"/>
                  <a:sym typeface="Source Sans Pro Regular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298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CF5D4-B3A6-F9A0-0726-593B5376B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5A779E2-55A9-0073-E153-443492A39B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3587AC3A-AF2E-E6EF-4E45-69259B070DF8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1EAB261-CFC3-FA2E-09F8-C2BA764A8F5F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03AB8CE9-B8C5-2C08-CA0E-0E634986DFA0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43D17AE-643D-356C-1EE9-478373C7BDE3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043C8AE8-25BB-8C9E-3715-8BDD5B58B733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E21119C5-8E46-BB77-6C0A-1D079FCE6BC0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005490B-0B0D-02FF-1852-465D7D6E2F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1917692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Exit Lane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3CCD7A64-1039-4BFF-C798-0143C24DE81F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D366907-3B7C-4D86-262D-AF84B4EB34D8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2716710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31,500/-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9D6CDB6B-355C-86D7-2CED-DD138A96349B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4" name="Picture 13" descr="Cars parked cars on a road&#10;&#10;AI-generated content may be incorrect.">
            <a:extLst>
              <a:ext uri="{FF2B5EF4-FFF2-40B4-BE49-F238E27FC236}">
                <a16:creationId xmlns:a16="http://schemas.microsoft.com/office/drawing/2014/main" id="{1DF14D1C-7A14-FE78-F363-BC5BA3ACA08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92707" y="179243"/>
            <a:ext cx="6096000" cy="6042020"/>
          </a:xfrm>
          <a:prstGeom prst="rect">
            <a:avLst/>
          </a:prstGeom>
        </p:spPr>
      </p:pic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9584E570-A5BB-228C-595D-A948BE6641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306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683E0-D467-5156-EBE4-67BD7B3BE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D225B0-9548-1C51-10F4-8BAF86168D74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A0AF81A1-E2DC-FC6C-D01C-CE27EE43B317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0312918B-849E-2214-0786-AE43105B8423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0A78338-5608-B081-1D79-0F704A467FA1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D9F84AD1-702B-7FE1-7995-D7F5BDD83CEF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623673B-E247-FEDE-2096-1BBC60665338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C8C9D64A-F46B-FE24-01A1-824D79CA61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8564991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 Exit Lane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4BB39F88-87FB-C212-ED93-8504FDB19BEF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629BDD-C877-EE22-4BC1-8AF832CDDD88}"/>
              </a:ext>
            </a:extLst>
          </p:cNvPr>
          <p:cNvGrpSpPr/>
          <p:nvPr/>
        </p:nvGrpSpPr>
        <p:grpSpPr>
          <a:xfrm>
            <a:off x="2320446" y="1837352"/>
            <a:ext cx="5923668" cy="3678787"/>
            <a:chOff x="1655656" y="17205"/>
            <a:chExt cx="8891894" cy="68235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A2989A-5033-D2EC-2CFA-A88B401D8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655656" y="17205"/>
              <a:ext cx="8891894" cy="6823588"/>
            </a:xfrm>
            <a:prstGeom prst="rect">
              <a:avLst/>
            </a:prstGeom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39536E7-4D83-7563-4AB0-42418069327D}"/>
                </a:ext>
              </a:extLst>
            </p:cNvPr>
            <p:cNvSpPr/>
            <p:nvPr/>
          </p:nvSpPr>
          <p:spPr>
            <a:xfrm>
              <a:off x="6051639" y="4789066"/>
              <a:ext cx="438924" cy="438924"/>
            </a:xfrm>
            <a:prstGeom prst="ellipse">
              <a:avLst/>
            </a:prstGeom>
            <a:noFill/>
            <a:ln w="28575" cap="flat">
              <a:solidFill>
                <a:srgbClr val="BF3862"/>
              </a:solidFill>
              <a:prstDash val="sys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82987" tIns="82987" rIns="82987" bIns="82987" numCol="1" spcCol="38100" rtlCol="0" anchor="ctr">
              <a:spAutoFit/>
            </a:bodyPr>
            <a:lstStyle/>
            <a:p>
              <a:pPr marL="0" marR="0" indent="0" algn="l" defTabSz="825500" rtl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N" sz="2100" b="0" i="0" u="none" strike="noStrike" cap="none" spc="-21" normalizeH="0" baseline="0">
                <a:ln>
                  <a:noFill/>
                </a:ln>
                <a:noFill/>
                <a:effectLst/>
                <a:uFillTx/>
                <a:latin typeface="Source Sans Pro Regular"/>
                <a:ea typeface="Source Sans Pro Regular"/>
                <a:cs typeface="Source Sans Pro Regular"/>
                <a:sym typeface="Source Sans Pr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3298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303F1-4BAE-435B-8A85-C5929E937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95CC49B-13C8-8BCE-C2C0-D907CE38085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671390E-D92F-FFA2-92ED-1BA24C1BD25C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60234B89-E861-D238-C1CF-62CD46176EF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1204F7C-1A75-8C35-7FD5-322ABF1116DC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164A361B-D01F-ECAD-A4CA-6C6B0F0E8904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C33113C-41A5-37D4-FE93-A00CB0D99F07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90802852-531D-3344-B030-718567297A08}"/>
              </a:ext>
            </a:extLst>
          </p:cNvPr>
          <p:cNvSpPr txBox="1"/>
          <p:nvPr/>
        </p:nvSpPr>
        <p:spPr>
          <a:xfrm>
            <a:off x="508000" y="2865544"/>
            <a:ext cx="5588000" cy="563457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r>
              <a:rPr lang="en-IN" sz="24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Hoarding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1907FC6-992F-E06B-89C1-1E3700BBBB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9499150"/>
              </p:ext>
            </p:extLst>
          </p:nvPr>
        </p:nvGraphicFramePr>
        <p:xfrm>
          <a:off x="152400" y="939800"/>
          <a:ext cx="5807287" cy="705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7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05861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Arrival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endParaRPr lang="en-IN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889474D7-F058-D915-8B8F-BE30064467CE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C1060D1-F8C4-4A5A-6BE7-3675D1816EDF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09134221"/>
              </p:ext>
            </p:extLst>
          </p:nvPr>
        </p:nvGraphicFramePr>
        <p:xfrm>
          <a:off x="508001" y="3632200"/>
          <a:ext cx="4912783" cy="967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3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b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Rental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IN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10,00,000/- P/M </a:t>
                      </a:r>
                    </a:p>
                  </a:txBody>
                  <a:tcPr marL="6350" marR="6350" marT="635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08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altLang="en-US" sz="21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Cost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altLang="en-US" sz="2100" b="1" kern="1200" spc="-10" dirty="0">
                          <a:solidFill>
                            <a:srgbClr val="FFFFFF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93,500/-</a:t>
                      </a:r>
                    </a:p>
                  </a:txBody>
                  <a:tcPr marL="60960" marR="60960" marT="30480" marB="3048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4650471D-460D-E1E9-05FB-76EA85A91BB0}"/>
              </a:ext>
            </a:extLst>
          </p:cNvPr>
          <p:cNvSpPr txBox="1"/>
          <p:nvPr/>
        </p:nvSpPr>
        <p:spPr>
          <a:xfrm>
            <a:off x="3048000" y="332633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dirty="0"/>
              <a:t> </a:t>
            </a:r>
          </a:p>
        </p:txBody>
      </p:sp>
      <p:pic>
        <p:nvPicPr>
          <p:cNvPr id="17" name="Graphic 16" descr="Marker with solid fill">
            <a:extLst>
              <a:ext uri="{FF2B5EF4-FFF2-40B4-BE49-F238E27FC236}">
                <a16:creationId xmlns:a16="http://schemas.microsoft.com/office/drawing/2014/main" id="{B7CCD94A-E797-3DDF-E7FF-E0D7BC1B515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06982" y="1438181"/>
            <a:ext cx="414960" cy="414960"/>
          </a:xfrm>
          <a:prstGeom prst="rect">
            <a:avLst/>
          </a:prstGeom>
        </p:spPr>
      </p:pic>
      <p:pic>
        <p:nvPicPr>
          <p:cNvPr id="11" name="Picture 10" descr="Cars on the road under a sign&#10;&#10;AI-generated content may be incorrect.">
            <a:extLst>
              <a:ext uri="{FF2B5EF4-FFF2-40B4-BE49-F238E27FC236}">
                <a16:creationId xmlns:a16="http://schemas.microsoft.com/office/drawing/2014/main" id="{95BA3D2B-5E79-338F-7DAF-38FB801CC3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397" y="179243"/>
            <a:ext cx="6046893" cy="598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898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7B36F-BF07-FD40-E03A-991CAD13B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FE62038-6115-180D-23C0-A6800430F4C8}"/>
              </a:ext>
            </a:extLst>
          </p:cNvPr>
          <p:cNvSpPr/>
          <p:nvPr/>
        </p:nvSpPr>
        <p:spPr>
          <a:xfrm>
            <a:off x="-3" y="6219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471" r="-9471"/>
            </a:stretch>
          </a:blipFill>
        </p:spPr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6FF0E4DC-74B6-C99C-4D69-AF3EA019DE8B}"/>
              </a:ext>
            </a:extLst>
          </p:cNvPr>
          <p:cNvGrpSpPr/>
          <p:nvPr/>
        </p:nvGrpSpPr>
        <p:grpSpPr>
          <a:xfrm>
            <a:off x="0" y="6265494"/>
            <a:ext cx="12192000" cy="636737"/>
            <a:chOff x="0" y="0"/>
            <a:chExt cx="4816593" cy="251551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C6F9D014-15FA-ED40-F404-873F24380059}"/>
                </a:ext>
              </a:extLst>
            </p:cNvPr>
            <p:cNvSpPr/>
            <p:nvPr/>
          </p:nvSpPr>
          <p:spPr>
            <a:xfrm>
              <a:off x="0" y="0"/>
              <a:ext cx="4816592" cy="251551"/>
            </a:xfrm>
            <a:custGeom>
              <a:avLst/>
              <a:gdLst/>
              <a:ahLst/>
              <a:cxnLst/>
              <a:rect l="l" t="t" r="r" b="b"/>
              <a:pathLst>
                <a:path w="4816592" h="251551">
                  <a:moveTo>
                    <a:pt x="0" y="0"/>
                  </a:moveTo>
                  <a:lnTo>
                    <a:pt x="4816592" y="0"/>
                  </a:lnTo>
                  <a:lnTo>
                    <a:pt x="4816592" y="251551"/>
                  </a:lnTo>
                  <a:lnTo>
                    <a:pt x="0" y="251551"/>
                  </a:lnTo>
                  <a:close/>
                </a:path>
              </a:pathLst>
            </a:custGeom>
            <a:solidFill>
              <a:srgbClr val="8C52FF"/>
            </a:solidFill>
          </p:spPr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E93A08A5-12DD-90BC-39D5-B09EE8EF13C2}"/>
                </a:ext>
              </a:extLst>
            </p:cNvPr>
            <p:cNvSpPr txBox="1"/>
            <p:nvPr/>
          </p:nvSpPr>
          <p:spPr>
            <a:xfrm>
              <a:off x="0" y="-47625"/>
              <a:ext cx="4816593" cy="29917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530"/>
                </a:lnSpc>
              </a:pPr>
              <a:endParaRPr sz="1200"/>
            </a:p>
          </p:txBody>
        </p:sp>
      </p:grpSp>
      <p:sp>
        <p:nvSpPr>
          <p:cNvPr id="6" name="Freeform 6">
            <a:extLst>
              <a:ext uri="{FF2B5EF4-FFF2-40B4-BE49-F238E27FC236}">
                <a16:creationId xmlns:a16="http://schemas.microsoft.com/office/drawing/2014/main" id="{9122F604-3B73-8341-9CE1-685A4BE0AC18}"/>
              </a:ext>
            </a:extLst>
          </p:cNvPr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3AECFB6D-36DB-2AA6-5926-4EC8F93942DA}"/>
              </a:ext>
            </a:extLst>
          </p:cNvPr>
          <p:cNvSpPr txBox="1"/>
          <p:nvPr/>
        </p:nvSpPr>
        <p:spPr>
          <a:xfrm>
            <a:off x="9865155" y="6428176"/>
            <a:ext cx="2326845" cy="250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37"/>
              </a:lnSpc>
            </a:pPr>
            <a:r>
              <a:rPr lang="en-US" sz="1467">
                <a:solidFill>
                  <a:srgbClr val="FFFFFF"/>
                </a:solidFill>
                <a:latin typeface="Open Sans" panose="020B0606030504020204"/>
              </a:rPr>
              <a:t>www.themediaant.com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078E4F3B-BCC3-40E2-49E6-FCF1951A02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9885129"/>
              </p:ext>
            </p:extLst>
          </p:nvPr>
        </p:nvGraphicFramePr>
        <p:xfrm>
          <a:off x="152400" y="939800"/>
          <a:ext cx="9905999" cy="471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6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29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61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04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170">
                <a:tc>
                  <a:txBody>
                    <a:bodyPr/>
                    <a:lstStyle/>
                    <a:p>
                      <a:pPr marL="17399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Arrival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640080" marR="273050" indent="-36004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Outdoor Arrival Road</a:t>
                      </a: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721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W X 10 H ft (Only 1 Unit)</a:t>
                      </a:r>
                      <a:endParaRPr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1467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20040"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lang="en-IN" sz="11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Back Lit</a:t>
                      </a:r>
                    </a:p>
                  </a:txBody>
                  <a:tcPr marL="0" marR="0" marT="75635" marB="0" anchor="ctr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9" name="Text Box 98">
            <a:extLst>
              <a:ext uri="{FF2B5EF4-FFF2-40B4-BE49-F238E27FC236}">
                <a16:creationId xmlns:a16="http://schemas.microsoft.com/office/drawing/2014/main" id="{1D5AB567-B700-C08B-DF64-650FF7CA827A}"/>
              </a:ext>
            </a:extLst>
          </p:cNvPr>
          <p:cNvSpPr txBox="1"/>
          <p:nvPr/>
        </p:nvSpPr>
        <p:spPr>
          <a:xfrm>
            <a:off x="355600" y="279400"/>
            <a:ext cx="5281507" cy="502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IN" sz="2667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T3- DOMESTIC 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03B04D-C8E7-5047-4AFD-768FC59BD50B}"/>
              </a:ext>
            </a:extLst>
          </p:cNvPr>
          <p:cNvGrpSpPr/>
          <p:nvPr/>
        </p:nvGrpSpPr>
        <p:grpSpPr>
          <a:xfrm>
            <a:off x="2361473" y="1801606"/>
            <a:ext cx="6551267" cy="3714533"/>
            <a:chOff x="1849790" y="2059"/>
            <a:chExt cx="8924906" cy="6853881"/>
          </a:xfrm>
        </p:grpSpPr>
        <p:pic>
          <p:nvPicPr>
            <p:cNvPr id="13" name="Picture 12" descr="A computer screen shot of a machine&#10;&#10;Description automatically generated">
              <a:extLst>
                <a:ext uri="{FF2B5EF4-FFF2-40B4-BE49-F238E27FC236}">
                  <a16:creationId xmlns:a16="http://schemas.microsoft.com/office/drawing/2014/main" id="{D4E5C012-453C-E7BE-61A6-6935A6294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49790" y="2059"/>
              <a:ext cx="8924906" cy="6853881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735DB023-AE54-9B62-1018-9F8B2DF867B6}"/>
                </a:ext>
              </a:extLst>
            </p:cNvPr>
            <p:cNvSpPr/>
            <p:nvPr/>
          </p:nvSpPr>
          <p:spPr>
            <a:xfrm>
              <a:off x="4142938" y="4275473"/>
              <a:ext cx="496240" cy="496240"/>
            </a:xfrm>
            <a:prstGeom prst="ellipse">
              <a:avLst/>
            </a:prstGeom>
            <a:noFill/>
            <a:ln w="28575" cap="flat">
              <a:solidFill>
                <a:srgbClr val="BF3862"/>
              </a:solidFill>
              <a:prstDash val="sysDash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82987" tIns="82987" rIns="82987" bIns="82987" numCol="1" spcCol="38100" rtlCol="0" anchor="ctr">
              <a:spAutoFit/>
            </a:bodyPr>
            <a:lstStyle/>
            <a:p>
              <a:pPr marL="0" marR="0" indent="0" algn="l" defTabSz="825500" rtl="0" fontAlgn="auto" latinLnBrk="0" hangingPunct="0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IN" sz="2100" b="0" i="0" u="none" strike="noStrike" cap="none" spc="-21" normalizeH="0" baseline="0">
                <a:ln>
                  <a:noFill/>
                </a:ln>
                <a:noFill/>
                <a:effectLst/>
                <a:uFillTx/>
                <a:latin typeface="Source Sans Pro Regular"/>
                <a:ea typeface="Source Sans Pro Regular"/>
                <a:cs typeface="Source Sans Pro Regular"/>
                <a:sym typeface="Source Sans Pro Regula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6989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96600" y="5695950"/>
            <a:ext cx="619125" cy="352425"/>
          </a:xfrm>
          <a:custGeom>
            <a:avLst/>
            <a:gdLst/>
            <a:ahLst/>
            <a:cxnLst/>
            <a:rect l="l" t="t" r="r" b="b"/>
            <a:pathLst>
              <a:path w="928688" h="528638">
                <a:moveTo>
                  <a:pt x="0" y="0"/>
                </a:moveTo>
                <a:lnTo>
                  <a:pt x="928688" y="0"/>
                </a:lnTo>
                <a:lnTo>
                  <a:pt x="928688" y="528637"/>
                </a:lnTo>
                <a:lnTo>
                  <a:pt x="0" y="5286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48240" y="6345708"/>
            <a:ext cx="675121" cy="452876"/>
          </a:xfrm>
          <a:custGeom>
            <a:avLst/>
            <a:gdLst/>
            <a:ahLst/>
            <a:cxnLst/>
            <a:rect l="l" t="t" r="r" b="b"/>
            <a:pathLst>
              <a:path w="1012681" h="679314">
                <a:moveTo>
                  <a:pt x="0" y="0"/>
                </a:moveTo>
                <a:lnTo>
                  <a:pt x="1012682" y="0"/>
                </a:lnTo>
                <a:lnTo>
                  <a:pt x="1012682" y="679314"/>
                </a:lnTo>
                <a:lnTo>
                  <a:pt x="0" y="6793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87180" y="2681604"/>
            <a:ext cx="1085850" cy="361950"/>
          </a:xfrm>
          <a:custGeom>
            <a:avLst/>
            <a:gdLst/>
            <a:ahLst/>
            <a:cxnLst/>
            <a:rect l="l" t="t" r="r" b="b"/>
            <a:pathLst>
              <a:path w="1628775" h="542925">
                <a:moveTo>
                  <a:pt x="0" y="0"/>
                </a:moveTo>
                <a:lnTo>
                  <a:pt x="1628775" y="0"/>
                </a:lnTo>
                <a:lnTo>
                  <a:pt x="1628775" y="542925"/>
                </a:lnTo>
                <a:lnTo>
                  <a:pt x="0" y="5429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144380" y="4519929"/>
            <a:ext cx="1428750" cy="466725"/>
          </a:xfrm>
          <a:custGeom>
            <a:avLst/>
            <a:gdLst/>
            <a:ahLst/>
            <a:cxnLst/>
            <a:rect l="l" t="t" r="r" b="b"/>
            <a:pathLst>
              <a:path w="2143125" h="700088">
                <a:moveTo>
                  <a:pt x="0" y="0"/>
                </a:moveTo>
                <a:lnTo>
                  <a:pt x="2143125" y="0"/>
                </a:lnTo>
                <a:lnTo>
                  <a:pt x="2143125" y="700087"/>
                </a:lnTo>
                <a:lnTo>
                  <a:pt x="0" y="7000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6286" y="0"/>
            <a:ext cx="6352195" cy="6858000"/>
            <a:chOff x="0" y="0"/>
            <a:chExt cx="2509509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09509" cy="2709333"/>
            </a:xfrm>
            <a:custGeom>
              <a:avLst/>
              <a:gdLst/>
              <a:ahLst/>
              <a:cxnLst/>
              <a:rect l="l" t="t" r="r" b="b"/>
              <a:pathLst>
                <a:path w="2509509" h="2709333">
                  <a:moveTo>
                    <a:pt x="0" y="0"/>
                  </a:moveTo>
                  <a:lnTo>
                    <a:pt x="2509509" y="0"/>
                  </a:lnTo>
                  <a:lnTo>
                    <a:pt x="250950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9483F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50950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137"/>
                </a:lnSpc>
              </a:pPr>
              <a:endParaRPr sz="1200"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0"/>
            <a:ext cx="6368481" cy="6979558"/>
          </a:xfrm>
          <a:custGeom>
            <a:avLst/>
            <a:gdLst/>
            <a:ahLst/>
            <a:cxnLst/>
            <a:rect l="l" t="t" r="r" b="b"/>
            <a:pathLst>
              <a:path w="9552722" h="10469337">
                <a:moveTo>
                  <a:pt x="0" y="0"/>
                </a:moveTo>
                <a:lnTo>
                  <a:pt x="9552722" y="0"/>
                </a:lnTo>
                <a:lnTo>
                  <a:pt x="9552722" y="10469337"/>
                </a:lnTo>
                <a:lnTo>
                  <a:pt x="0" y="1046933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37000"/>
            </a:blip>
            <a:stretch>
              <a:fillRect l="-20409" r="-11153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2434436" y="5319211"/>
            <a:ext cx="1238632" cy="814889"/>
          </a:xfrm>
          <a:custGeom>
            <a:avLst/>
            <a:gdLst/>
            <a:ahLst/>
            <a:cxnLst/>
            <a:rect l="l" t="t" r="r" b="b"/>
            <a:pathLst>
              <a:path w="1857948" h="1222334">
                <a:moveTo>
                  <a:pt x="0" y="0"/>
                </a:moveTo>
                <a:lnTo>
                  <a:pt x="1857948" y="0"/>
                </a:lnTo>
                <a:lnTo>
                  <a:pt x="1857948" y="1222334"/>
                </a:lnTo>
                <a:lnTo>
                  <a:pt x="0" y="12223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368502" y="1307729"/>
            <a:ext cx="675121" cy="675121"/>
          </a:xfrm>
          <a:custGeom>
            <a:avLst/>
            <a:gdLst/>
            <a:ahLst/>
            <a:cxnLst/>
            <a:rect l="l" t="t" r="r" b="b"/>
            <a:pathLst>
              <a:path w="1012681" h="1012681">
                <a:moveTo>
                  <a:pt x="0" y="0"/>
                </a:moveTo>
                <a:lnTo>
                  <a:pt x="1012682" y="0"/>
                </a:lnTo>
                <a:lnTo>
                  <a:pt x="1012682" y="1012681"/>
                </a:lnTo>
                <a:lnTo>
                  <a:pt x="0" y="1012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68502" y="2272595"/>
            <a:ext cx="689167" cy="689167"/>
          </a:xfrm>
          <a:custGeom>
            <a:avLst/>
            <a:gdLst/>
            <a:ahLst/>
            <a:cxnLst/>
            <a:rect l="l" t="t" r="r" b="b"/>
            <a:pathLst>
              <a:path w="1033751" h="1033751">
                <a:moveTo>
                  <a:pt x="0" y="0"/>
                </a:moveTo>
                <a:lnTo>
                  <a:pt x="1033751" y="0"/>
                </a:lnTo>
                <a:lnTo>
                  <a:pt x="1033751" y="1033751"/>
                </a:lnTo>
                <a:lnTo>
                  <a:pt x="0" y="10337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76990" y="3253862"/>
            <a:ext cx="680679" cy="680679"/>
          </a:xfrm>
          <a:custGeom>
            <a:avLst/>
            <a:gdLst/>
            <a:ahLst/>
            <a:cxnLst/>
            <a:rect l="l" t="t" r="r" b="b"/>
            <a:pathLst>
              <a:path w="1021019" h="1021019">
                <a:moveTo>
                  <a:pt x="0" y="0"/>
                </a:moveTo>
                <a:lnTo>
                  <a:pt x="1021019" y="0"/>
                </a:lnTo>
                <a:lnTo>
                  <a:pt x="1021019" y="1021019"/>
                </a:lnTo>
                <a:lnTo>
                  <a:pt x="0" y="10210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908995" y="2684136"/>
            <a:ext cx="2847039" cy="1303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20"/>
              </a:lnSpc>
            </a:pPr>
            <a:r>
              <a:rPr lang="en-US" sz="6200">
                <a:solidFill>
                  <a:srgbClr val="000000"/>
                </a:solidFill>
                <a:latin typeface="Rubik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43623" y="6187934"/>
            <a:ext cx="4297521" cy="385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67"/>
              </a:lnSpc>
            </a:pP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Empowering 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  <a:ea typeface="Calibri" panose="020F0502020204030204" pitchFamily="34" charset="0"/>
                <a:cs typeface="Calibri" panose="020F0502020204030204" pitchFamily="34" charset="0"/>
              </a:rPr>
              <a:t>All</a:t>
            </a:r>
            <a:r>
              <a:rPr lang="en-US" sz="2333" b="1" dirty="0">
                <a:solidFill>
                  <a:srgbClr val="FFFFFF"/>
                </a:solidFill>
                <a:latin typeface="Canva Sans" panose="020B0503030501040103" charset="0"/>
              </a:rPr>
              <a:t> To Advertise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568" y="1389182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Bookman Old Style" panose="02050604050505020204" pitchFamily="18" charset="0"/>
              </a:rPr>
              <a:t>www.themediaant.com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4568" y="2401490"/>
            <a:ext cx="3704632" cy="3793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Bookman Old Style" panose="02050604050505020204" pitchFamily="18" charset="0"/>
              </a:rPr>
              <a:t>ad@themediaant.com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4568" y="3417926"/>
            <a:ext cx="2790232" cy="384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173"/>
              </a:lnSpc>
            </a:pPr>
            <a:r>
              <a:rPr lang="en-US" sz="2267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080-067415510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04*98"/>
  <p:tag name="TABLE_ENDDRAG_RECT" val="60*429*604*9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1131</Words>
  <Application>Microsoft Office PowerPoint</Application>
  <PresentationFormat>Widescreen</PresentationFormat>
  <Paragraphs>335</Paragraphs>
  <Slides>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9" baseType="lpstr">
      <vt:lpstr>Arial</vt:lpstr>
      <vt:lpstr>Bookman Old Style</vt:lpstr>
      <vt:lpstr>Calibri</vt:lpstr>
      <vt:lpstr>Calibri Light</vt:lpstr>
      <vt:lpstr>Canva Sans</vt:lpstr>
      <vt:lpstr>Montserrat</vt:lpstr>
      <vt:lpstr>Open Sans</vt:lpstr>
      <vt:lpstr>Rubik Semi-Bold</vt:lpstr>
      <vt:lpstr>Source Sans Pro Regular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TMA</dc:creator>
  <cp:lastModifiedBy>TMA</cp:lastModifiedBy>
  <cp:revision>21</cp:revision>
  <dcterms:created xsi:type="dcterms:W3CDTF">2026-09-25T05:56:30Z</dcterms:created>
  <dcterms:modified xsi:type="dcterms:W3CDTF">2026-11-03T06:51:26Z</dcterms:modified>
</cp:coreProperties>
</file>