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359" r:id="rId3"/>
    <p:sldId id="360" r:id="rId4"/>
    <p:sldId id="367" r:id="rId5"/>
    <p:sldId id="368" r:id="rId6"/>
    <p:sldId id="349" r:id="rId7"/>
    <p:sldId id="354" r:id="rId8"/>
    <p:sldId id="363" r:id="rId9"/>
    <p:sldId id="364" r:id="rId10"/>
    <p:sldId id="369" r:id="rId11"/>
    <p:sldId id="370" r:id="rId12"/>
    <p:sldId id="361" r:id="rId13"/>
    <p:sldId id="362" r:id="rId14"/>
    <p:sldId id="35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A8D96B-A849-4449-A1EB-EE9D3C396F2A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E4D0DF-55FF-47AC-8194-FEC2BFC74C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694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3EE7D-04EA-877A-DBCD-AC2A2588E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8A5039-97D8-02BD-C1E6-F4A8EA096B1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C13139-98FD-7829-9D08-5A44E7FDC9E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E2F60B2-84C5-626A-F9B5-0E089EAEE7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FE51883-53F9-2629-1A81-597B87A048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8CC554-70EC-A811-62A0-60564FE073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CD7636-6BA6-B353-5296-49863A8303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638824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E5D77-6E52-DADF-9675-78B747513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B80294-52B5-80DE-AB27-5F48012C57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F643B2-AAE3-C5BF-3022-8252E3F8A2F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2531E14-4717-AFBA-5B92-0F927008B1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8DEC7EC-DFDC-B0FE-BD99-6AACC414CB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914FBC-6ED3-C29A-C117-6F583376B47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AB809-0784-D05D-542C-E962B03ABA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730290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43FE3-2FA3-3DC5-6687-7251D54BF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7555090-69BA-0556-197A-D481D72EC3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BB280A-88D6-2365-A0CD-E1B83622025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8501F17-46E8-9703-555D-5D82B18D51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A15E1E9-69D8-B6D3-6C7B-94C0D5E57B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1DB850-FDF2-5C96-8FBF-E2504E401D0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78BC6F-B1A7-4C15-E9FB-CEB716E150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688561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81378-9651-1582-E558-7162CB684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6720A9E-6775-DCA9-99D3-96397C94FB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926659-F931-3C5F-827F-04DAF064FEB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DD0CF0F-B37A-8047-4735-5F8B0636E8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3A5654B-9EA2-4D51-99D6-51E7806824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BA20F9-FB4D-7D31-AF11-9C7C514EF03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C81E57-474F-FD1A-EBE1-F8CAEF1038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38060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B9295-D890-7286-0D35-946EC6DAE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63163BB-EE85-38FF-3AC4-E63DFA178FE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DCDC67-6403-4920-3D22-1D08716CA85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5D661DB-09F4-60D6-F692-0C72ACA65F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0593A65-789E-45B3-61F0-A5081761BE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72AD40-C073-AD11-1130-5D0962D4ECD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8AC398-4D9D-C69E-2CC7-154CA39969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263451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61E61-18C1-44C2-6241-16FD3CBE5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40164BB-B411-C4A2-3569-BBAA37B86A0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3D90BA-A537-CFB0-5876-C6959843845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D9F895E-80B7-FC03-C2A2-9E13B7C7D4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0F3BF40-14BE-3C89-19B9-72E56FA503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2D2EC7-DADC-D277-A658-43C7920C2A3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10D23F-A7C4-7108-922E-DA6B5B9A37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451032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EC61C-D983-0469-4138-FCE77B818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9A515F0-3C36-4D09-6864-EC248015C4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AAB9D9-AEAF-B8A3-D8DF-A2A4DA6968A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EBFB17F-A121-D36D-F11A-04CC3A84DF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10327B9-02F8-4599-EB98-C8B6437DED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2AB45B-3F72-E564-9DEA-181469F7E64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54E703-E039-B7F7-011B-20F9A6F983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033619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B4B94-48D8-E358-64B5-14116CE61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BC38664-B4BF-50D9-DB7A-A2137F29B1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972B94-2B8B-F049-5F23-D990C200037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CC86A64-A149-6D75-5E7E-CBF3858BE9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9E6F865-DA1B-5972-A260-67A82A233F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E4D573-CE7C-3666-B0B4-06504A27BC4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DA760D-3298-029D-94D8-12C662A7E1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4080077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95494-B5E9-377F-81AA-5843A89A6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FA8C57E-27C1-1F9A-DAB8-545C21F3C66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D464C8-54D4-2EEE-F786-EF7D4CDD11F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322C249-4A00-D2A7-457E-F19944ADA3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3AF3D4F-0783-5FE5-176F-4317A23DF6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3719CB-416E-0C64-4CC2-7FCD7008E84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D613AC-B2E2-7EED-EA0D-9635C4B606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6110744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18F0E-D5AB-533F-E919-853416279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1A8AAAA-6F63-BE19-8A72-FDEF0FA92E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CB70C6-7672-9BA0-513A-6570633C3F6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AF9E27D-CE40-92FA-8272-06F5637B75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9C89701-9C78-0ADA-802F-AB8250BF4B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291241-1794-CF6F-6C21-3651AFE2497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C86AB9-1A6F-49FE-1CFB-59C4BED87A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6451875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0CF85-49E5-B05C-AFB7-262AB3EEE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69168D-BE72-A02B-D8ED-714785C16DA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098AEB-7015-A456-1DDE-22463C8A981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0D0767F-9323-218B-813B-1A6917A56F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35AE443-E591-3BA8-E7E0-8CB82B1AC3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BC2FEC-6D65-CAC6-2E59-9188538142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6894A9-D2EB-BC50-CB22-E1C17CFC25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3211100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C0C4F-23FE-60B6-5F3C-C17AD2AAE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B00F505-C6FE-0C11-66FF-5FD2184982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69D880-33B4-8083-D7E1-834289E2929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3593B58-5E9A-D19D-1897-C99A7A2C9F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CAA4732-C7E2-FFCA-83F5-40A56EDAFE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0731EE-5CBB-0867-2959-7ED21D28241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2C2262-925D-9C10-9972-27E94FB9E2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8552204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49C30-520D-9106-C03F-207D943CA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50BC08-202E-9669-25B8-FE4204B59F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4392A-0C1E-9595-E289-1A97A3C11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EA30-37D7-47AE-B64C-40CD287A748B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B9A559-6970-5DD0-9C75-CED381F67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13C7B-58B0-E7E7-E89C-E0F187299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833EE-7383-4ABF-B33B-8CD784D4EE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6163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524D2-180A-2FDE-3B89-DC39FFA16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CB569-03D9-D8EA-F55E-0F379D5DE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F4935-9501-8E1B-9BBC-C11C713A9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EA30-37D7-47AE-B64C-40CD287A748B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A99CD5-CA40-7779-4248-00525B76A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4D46E-4256-C2D5-CFCA-ACA19466D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833EE-7383-4ABF-B33B-8CD784D4EE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3799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99C35-2E15-2972-9CE9-42A61FC9C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C9A1E3-2A40-E073-3310-FF7AF84F8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DF1D-2F03-E0CE-C086-4D92AFACD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EA30-37D7-47AE-B64C-40CD287A748B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1D90A-EAE1-2E30-5260-A879F16FB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49F3D-95E8-016A-E28B-6786C65C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833EE-7383-4ABF-B33B-8CD784D4EE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3203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20C34-EBDD-86C7-55AB-5E8AFB3F7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78419-2DBC-E4D0-C1E7-C9E5086091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F3DAB8-90FF-6C6B-77AD-6CA2C0F09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A4AA62-E481-BEBB-7DF2-F0B28CDCD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EA30-37D7-47AE-B64C-40CD287A748B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35E646-F002-9352-B973-AF24B4A94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ED92E2-5B81-4CE2-3DB6-99774643B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833EE-7383-4ABF-B33B-8CD784D4EE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4465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0311-3907-06EE-41F5-58E68929C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B2D39-1CB7-7C15-9CBB-CE1D14D8E1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B6BC93-4451-155C-9B24-55AF246490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31B872-8B10-2AE2-1CF3-CDEB417E3C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0C334E-FA19-8094-5497-D7AD01FD61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F7D473-198E-1066-87A0-C3A3CE1C2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EA30-37D7-47AE-B64C-40CD287A748B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DDCAC1-C1BB-AF93-7460-754E0F39C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93B390-E1B9-C0DC-2E82-8C4A71314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833EE-7383-4ABF-B33B-8CD784D4EE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2459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44A27-CEDE-DF18-0759-FDB784642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ACA567-C03E-2AB6-9F16-7F5E300B6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EA30-37D7-47AE-B64C-40CD287A748B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96010E-8D93-0C75-6952-EF88846D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9F7744-2CD9-E2C5-5938-FA633BF3A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833EE-7383-4ABF-B33B-8CD784D4EE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9987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7CC87D-094D-1206-C2C2-1820ED9DA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EA30-37D7-47AE-B64C-40CD287A748B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212160-C03A-F842-7E56-52764647A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25ED04-87B7-23A0-0884-38A5E1FD5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833EE-7383-4ABF-B33B-8CD784D4EE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6415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97634-7CA1-A439-2FB1-BCC99E105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7FD02-FDF6-4E33-6E02-9EDDFFB44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D64F68-3D56-ED96-4A45-E3B9D87440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019A43-60CE-B09D-2959-171B3CFDB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EA30-37D7-47AE-B64C-40CD287A748B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E905DC-A648-B80F-4968-9E217710F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0B9A9-86DD-B427-06B0-A885D11AC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833EE-7383-4ABF-B33B-8CD784D4EE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8776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1DE7A-B878-72ED-6B67-0558F7218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42BE11-1911-4DAB-299A-A457D99EF1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72F86-CB1A-23C2-F0C9-0AD98088B4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1F92F9-39FA-FF15-5B5D-E69D55FDC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EA30-37D7-47AE-B64C-40CD287A748B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55B237-C730-FA15-F824-F674BBB76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ADC527-3070-8360-66A6-32F103D32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833EE-7383-4ABF-B33B-8CD784D4EE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9147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E10CB-5224-6A0E-7D1F-BEAD5A469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F3DF56-CF9A-B2BE-1961-2E219CF8F3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BAD62E-33D1-FD2C-465B-39448598C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EA30-37D7-47AE-B64C-40CD287A748B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3CD762-05C7-12C2-4668-1DB733C6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6E2F8E-203D-B188-30D6-3D9D29E12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833EE-7383-4ABF-B33B-8CD784D4EE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1373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8E002D-898A-2B68-CBD9-76B1CCEA10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F742FA-503D-4D1E-0D65-AE5F97384E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A892C-7714-2EA5-CC26-E0722A6DD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EA30-37D7-47AE-B64C-40CD287A748B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BC60-0FA2-4070-9DFA-89CFF048C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4703B7-FB83-5A7B-A6F7-F6C9B9A1F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833EE-7383-4ABF-B33B-8CD784D4EE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556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DAF8C1-43F5-B0A6-A4BF-FDAB825C3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E0A93-54D2-C8DF-6C6E-5E20F9789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FA323-344C-AA9B-7B35-B62E928B3F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DEA30-37D7-47AE-B64C-40CD287A748B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461CC-C7B9-63CA-57D9-5A63C40C66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AD70E5-0D84-870E-CBDA-65B1943029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833EE-7383-4ABF-B33B-8CD784D4EE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1313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3.png"/><Relationship Id="rId9" Type="http://schemas.openxmlformats.org/officeDocument/2006/relationships/image" Target="../media/image2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25462-484F-3B57-2989-520F8CFE01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178117-B70B-8777-75DB-E004B1666E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EC09ED-8980-F7C2-3549-B73BC81A1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92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042ADF-976B-4ECF-426A-426A1739B77E}"/>
              </a:ext>
            </a:extLst>
          </p:cNvPr>
          <p:cNvSpPr txBox="1"/>
          <p:nvPr/>
        </p:nvSpPr>
        <p:spPr>
          <a:xfrm>
            <a:off x="6284687" y="3124984"/>
            <a:ext cx="46010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Jaipur Airport</a:t>
            </a:r>
            <a:b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Digital Screen</a:t>
            </a:r>
          </a:p>
          <a:p>
            <a:pPr algn="ctr"/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404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E6325-C0C0-0111-6680-5F1AE71DE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CF5D734-9E15-CD0E-AE63-11313720F7EF}"/>
              </a:ext>
            </a:extLst>
          </p:cNvPr>
          <p:cNvSpPr/>
          <p:nvPr/>
        </p:nvSpPr>
        <p:spPr>
          <a:xfrm>
            <a:off x="0" y="17433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967C39C-3600-F7DF-7D29-6A32B416A733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9E47F58-C7C2-5F5B-93DC-74368DCBBEB8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EA3EA1C-EA1B-A39E-4462-F5B5BC3FF803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5624C19-FD77-59F0-EB0D-DF78F7FEADA7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C574586-C07E-67A9-13BA-77996224495C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AC9CA1EC-ADFC-3A72-99CA-8A8A2CB791D4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Wall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E0B8503-4C9B-7760-1620-0432B59673E8}"/>
              </a:ext>
            </a:extLst>
          </p:cNvPr>
          <p:cNvGraphicFramePr/>
          <p:nvPr/>
        </p:nvGraphicFramePr>
        <p:xfrm>
          <a:off x="170391" y="936613"/>
          <a:ext cx="5588001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1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2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Towards Departure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W X 10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Sec In Every 1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D17DC9B1-CF4D-2CE3-0A7D-F94BC0FF23BC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CED550-E11F-615B-25DD-E43EBC244EB8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E8B38F-52E3-82AB-C3F3-831A870EC7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5596" y="81478"/>
            <a:ext cx="6299200" cy="618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492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C5AC2-C44C-4236-3F20-4C877D8A4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6B1DFFE-1EAE-5F9C-EC72-E321D4711D18}"/>
              </a:ext>
            </a:extLst>
          </p:cNvPr>
          <p:cNvSpPr/>
          <p:nvPr/>
        </p:nvSpPr>
        <p:spPr>
          <a:xfrm>
            <a:off x="-3" y="3316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1DCBFA1-6255-BC43-7E16-4C3BB90FB468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8EB18E3-C595-D1FB-F400-7DDD607D419F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1AE3923-3949-2D67-F4E9-0CA5A3E524B8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7B7F054A-74F7-61EF-1941-03A4517D3CA5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2DA6FCB-EDFE-A8B3-A018-6C25A7199C48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03B4A55-1F27-5403-F82A-2B80918CBF6B}"/>
              </a:ext>
            </a:extLst>
          </p:cNvPr>
          <p:cNvGraphicFramePr/>
          <p:nvPr/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Towards Departure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W X 10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Sec In Every 1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ABB0DD5F-A1A1-F0B8-87B5-92A164BDC6A9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0464ED-CD03-2023-B0A7-ADFDEA16D1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193" y="1688797"/>
            <a:ext cx="8339205" cy="434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930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7D0B7-E6ED-91CB-F977-48286D427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FB761B0-7E09-BB30-AF30-019B45BED6CA}"/>
              </a:ext>
            </a:extLst>
          </p:cNvPr>
          <p:cNvSpPr/>
          <p:nvPr/>
        </p:nvSpPr>
        <p:spPr>
          <a:xfrm>
            <a:off x="0" y="17433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5BBC837-DDED-17AE-4E2F-49C80C39501D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71FE209-1AA0-CAB0-4D82-7B9F9EEE40CB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947DAD7-F393-7EEA-AB32-7D666252C278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A5DD0AC2-AFED-D42F-FC6B-C248F27444FC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30C3AD2-7B02-9C71-891D-8EA42CDA474D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9046A3B2-2A14-E462-D997-CC22640913B0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Wall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EB87D52-2C3C-D722-B3F7-4A27FA4FB0C3}"/>
              </a:ext>
            </a:extLst>
          </p:cNvPr>
          <p:cNvGraphicFramePr/>
          <p:nvPr/>
        </p:nvGraphicFramePr>
        <p:xfrm>
          <a:off x="152400" y="939800"/>
          <a:ext cx="5588001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6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7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Check In Hall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 W X 16 H ft 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30 Sec 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70A1B353-1FF7-C4BA-F411-C8B260220B9A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81F017-66A5-C40E-A05F-ED632B87696F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C8529D-D0F6-362F-8A7F-E21EBFB955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393" y="44921"/>
            <a:ext cx="5907615" cy="620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72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D1E96-ECB8-A5C8-2F48-F96A0C5AF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D8B2CC0-AABC-8B6C-E650-078BBC349BC1}"/>
              </a:ext>
            </a:extLst>
          </p:cNvPr>
          <p:cNvSpPr/>
          <p:nvPr/>
        </p:nvSpPr>
        <p:spPr>
          <a:xfrm>
            <a:off x="-3" y="3316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FAFCDEB-88D2-15B6-A444-05F9216312CE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045B71-C0C5-273D-F89E-D64C7B79508B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39E7982-5273-8BC8-1800-EF5CC99561EB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0F55B8A-5EEC-F528-BC3F-74094185BE7A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155ADA4-E3F6-7E9B-31E8-9D31C6EDFF03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B4F61E3-1D4F-569D-AEAE-8323EC39AED2}"/>
              </a:ext>
            </a:extLst>
          </p:cNvPr>
          <p:cNvGraphicFramePr/>
          <p:nvPr/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Check In Hall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 W X 16 H ft 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30 Sec 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CE335A91-491E-B699-68B1-A853A98427C0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7FCD4B-A9CA-EF7C-B41B-A9E8AC25F2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376" y="1568604"/>
            <a:ext cx="11772900" cy="420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230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B331B-A51B-CA4B-43F9-438BC9A3A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532753C-10EB-5984-F157-36147F3F23AA}"/>
              </a:ext>
            </a:extLst>
          </p:cNvPr>
          <p:cNvSpPr/>
          <p:nvPr/>
        </p:nvSpPr>
        <p:spPr>
          <a:xfrm>
            <a:off x="0" y="17433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E4BD6DC-85D3-1416-0037-83865E3B0174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D5A341D-01CE-8AF1-7A2C-D7F7D15516AA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EAE0C17-D3EB-D1EC-9A58-2CA2E5AE1D97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A07343B-1B72-E7D7-5111-B179510C4776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A5C51784-E749-B413-44A0-97FAD6613C1C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7106563A-5DAD-2880-BDC1-E836444CB8D3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Wall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E7D33E9-EAD0-18C4-10C5-9F713F764426}"/>
              </a:ext>
            </a:extLst>
          </p:cNvPr>
          <p:cNvGraphicFramePr/>
          <p:nvPr/>
        </p:nvGraphicFramePr>
        <p:xfrm>
          <a:off x="152400" y="939800"/>
          <a:ext cx="5588001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6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7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Security Check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2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C9B36867-FEA5-35DF-71A1-582A0FBA6320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06AF0C-1233-F24B-266E-C4649AB06C47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1" name="Picture 10" descr="People in an airport with signs and a couple of people&#10;&#10;Description automatically generated">
            <a:extLst>
              <a:ext uri="{FF2B5EF4-FFF2-40B4-BE49-F238E27FC236}">
                <a16:creationId xmlns:a16="http://schemas.microsoft.com/office/drawing/2014/main" id="{25E3812A-D5B9-1092-AF84-AB1EA09E9F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785" y="89294"/>
            <a:ext cx="6146799" cy="614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79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B09EB-25E9-5237-FA9D-7696171DD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3F718BB-6F3B-EE3E-D4D0-9478F198F4B9}"/>
              </a:ext>
            </a:extLst>
          </p:cNvPr>
          <p:cNvSpPr/>
          <p:nvPr/>
        </p:nvSpPr>
        <p:spPr>
          <a:xfrm>
            <a:off x="-3" y="3316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BC2FBE4-ED2C-198C-059D-35E99B92C3AB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720BF66-3772-3DDA-4880-04181441FAC7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1890113-E21E-6931-E405-2B584CCB5DFB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C3A23A5-2597-A40A-49FC-9A5B023C7E9B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EFC5D7A-4031-3A1C-8501-6922E54A8955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EC98185-AB70-09BD-9208-D6E12608DB50}"/>
              </a:ext>
            </a:extLst>
          </p:cNvPr>
          <p:cNvGraphicFramePr/>
          <p:nvPr/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Security Check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2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17B047A8-7D63-4C40-E69E-53FAB36242AB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601C37-023D-0196-0F0A-0CC705AF92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6434" y="1714962"/>
            <a:ext cx="8239125" cy="432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848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04CDF-8D29-541A-150A-B94EF3326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79DA406-40A0-5AE9-475E-352C55D7749B}"/>
              </a:ext>
            </a:extLst>
          </p:cNvPr>
          <p:cNvSpPr/>
          <p:nvPr/>
        </p:nvSpPr>
        <p:spPr>
          <a:xfrm>
            <a:off x="0" y="17433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410C31F-5D9B-21E5-EF58-97DC3EB359B6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D024C46-D5EE-4B9E-FDA6-359295503B4B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92F7850-6CF4-CEE4-909F-415E7EEF93AC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8D418207-1F02-F308-5E74-188B1BD4028F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B0C0D2F-DF37-1F31-0F12-68C479443187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26146A4B-9140-D0E8-DF4E-3FE911B502EA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Pod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1E49E21-83A0-046F-4AA9-BC27FDDB254F}"/>
              </a:ext>
            </a:extLst>
          </p:cNvPr>
          <p:cNvGraphicFramePr/>
          <p:nvPr/>
        </p:nvGraphicFramePr>
        <p:xfrm>
          <a:off x="152400" y="939800"/>
          <a:ext cx="5588001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6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87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3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&amp; 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&amp; Departure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Inches (Package Of 17 Units)- Departure &amp; 65 Inches (Package Of 6 Units)- 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120 Sec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C4C794BD-2E79-D3B2-3C85-FD8578EBD631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C9E61E-4257-939D-7C77-8E7B189D300F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7FD969-AB25-71D0-B5AD-DFE23F6A7B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4448" y="54298"/>
            <a:ext cx="6146799" cy="615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380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04362-A979-D2E9-2AA0-067FEBDBE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A8B8643-D213-3524-2698-ABAEB16144FC}"/>
              </a:ext>
            </a:extLst>
          </p:cNvPr>
          <p:cNvSpPr/>
          <p:nvPr/>
        </p:nvSpPr>
        <p:spPr>
          <a:xfrm>
            <a:off x="-3" y="3316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1FF496A-95A7-233A-2892-679ED37F90AA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AF3CF1F-7610-1048-AA07-A90B49665787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8E11354-0819-43CB-E3E3-2CB2E8995760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8B9DA28-A269-EF55-0EF2-86BC19BD32A7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8D8F61E8-839A-3745-CCA2-840800D62186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73D1909-848F-5DDF-BBF0-177A36EAFCAE}"/>
              </a:ext>
            </a:extLst>
          </p:cNvPr>
          <p:cNvGraphicFramePr/>
          <p:nvPr/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&amp; 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&amp; Departure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Inches (Package Of 17 Units)- Departure &amp; 65 Inches (Package Of 6 Units)- 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120 Sec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2CA3B4D7-873D-9336-9BD2-23A60FB5B64D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556E9A-082F-02ED-EA46-FF7BA7CC9C45}"/>
              </a:ext>
            </a:extLst>
          </p:cNvPr>
          <p:cNvSpPr txBox="1"/>
          <p:nvPr/>
        </p:nvSpPr>
        <p:spPr>
          <a:xfrm>
            <a:off x="3046751" y="3263071"/>
            <a:ext cx="609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0" dirty="0">
                <a:effectLst/>
              </a:rPr>
              <a:t> </a:t>
            </a:r>
            <a:endParaRPr lang="en-IN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D8609E8-852D-376D-FA37-8842AE56FA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184221" y="1370768"/>
            <a:ext cx="7797054" cy="41539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509189-37C6-392C-96C2-611DE31114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0972" y="2286354"/>
            <a:ext cx="161925" cy="20955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F3273E3-9980-739A-7C5C-68B1F3BAC9A8}"/>
              </a:ext>
            </a:extLst>
          </p:cNvPr>
          <p:cNvSpPr txBox="1"/>
          <p:nvPr/>
        </p:nvSpPr>
        <p:spPr>
          <a:xfrm>
            <a:off x="2057400" y="3263071"/>
            <a:ext cx="67530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0" dirty="0">
                <a:effectLst/>
              </a:rPr>
              <a:t> </a:t>
            </a:r>
            <a:endParaRPr lang="en-IN" dirty="0"/>
          </a:p>
        </p:txBody>
      </p:sp>
      <p:sp>
        <p:nvSpPr>
          <p:cNvPr id="15" name="Arrow: Up 14">
            <a:extLst>
              <a:ext uri="{FF2B5EF4-FFF2-40B4-BE49-F238E27FC236}">
                <a16:creationId xmlns:a16="http://schemas.microsoft.com/office/drawing/2014/main" id="{27939BBA-2A2C-55DD-7ACB-ACAC6A789FBD}"/>
              </a:ext>
            </a:extLst>
          </p:cNvPr>
          <p:cNvSpPr/>
          <p:nvPr/>
        </p:nvSpPr>
        <p:spPr>
          <a:xfrm>
            <a:off x="4590972" y="2495904"/>
            <a:ext cx="116206" cy="419873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9A0778-75BD-733D-CECD-DFD03D8A7287}"/>
              </a:ext>
            </a:extLst>
          </p:cNvPr>
          <p:cNvSpPr txBox="1"/>
          <p:nvPr/>
        </p:nvSpPr>
        <p:spPr>
          <a:xfrm>
            <a:off x="2057400" y="3263071"/>
            <a:ext cx="67530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0" dirty="0">
                <a:effectLst/>
              </a:rPr>
              <a:t> </a:t>
            </a:r>
            <a:endParaRPr lang="en-IN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782B413-EAE7-89FE-04FE-E608DD094D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0857" y="1595489"/>
            <a:ext cx="7014591" cy="423933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7B6E678-75B6-57FD-83D5-4FD9BCA30A61}"/>
              </a:ext>
            </a:extLst>
          </p:cNvPr>
          <p:cNvSpPr txBox="1"/>
          <p:nvPr/>
        </p:nvSpPr>
        <p:spPr>
          <a:xfrm>
            <a:off x="2312233" y="3375498"/>
            <a:ext cx="69929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0" dirty="0">
                <a:effectLst/>
              </a:rPr>
              <a:t> </a:t>
            </a:r>
            <a:endParaRPr lang="en-IN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FED625B-77AB-24AB-DDC1-06D0FFF455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2728" y="1848662"/>
            <a:ext cx="161925" cy="20955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EBCAEBA-4B39-2B53-3DB0-A927C30534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5327" y="1913026"/>
            <a:ext cx="161925" cy="20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694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276D9-9144-977C-5F05-3417C454E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ADEB54F-C496-0EE5-1BE4-F7DC40032490}"/>
              </a:ext>
            </a:extLst>
          </p:cNvPr>
          <p:cNvSpPr/>
          <p:nvPr/>
        </p:nvSpPr>
        <p:spPr>
          <a:xfrm>
            <a:off x="0" y="17433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4EFA73C-BD50-0195-1415-76D39C205C18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6A73867-1234-A276-7521-364FE6A7C521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A9BC6711-13D6-C156-D2DA-0387460A869E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E98455E-60D2-8BF0-CD9C-6E28FF9AB1A3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EAB6987F-BFE9-963B-E864-0CF46B35ADCC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4B774659-F7A4-1EEE-E489-091A64659615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Wall Double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074DAAA-2ED4-55A4-775F-3E292A7870E6}"/>
              </a:ext>
            </a:extLst>
          </p:cNvPr>
          <p:cNvGraphicFramePr/>
          <p:nvPr/>
        </p:nvGraphicFramePr>
        <p:xfrm>
          <a:off x="152400" y="939800"/>
          <a:ext cx="5588001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6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7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Baggage Claim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 (Package Of 5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2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F76C0CAD-59E6-357D-FEE4-28596372EF7D}"/>
              </a:ext>
            </a:extLst>
          </p:cNvPr>
          <p:cNvSpPr txBox="1"/>
          <p:nvPr/>
        </p:nvSpPr>
        <p:spPr>
          <a:xfrm>
            <a:off x="0" y="274936"/>
            <a:ext cx="6659797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 &amp; T2- DOMESTIC + INTERNATIONAL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29ECEC-E30A-615C-1142-12074EC19858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F8F6F7C-277A-600E-8763-9F4F0DB35C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9840" y="44921"/>
            <a:ext cx="6096000" cy="620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043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78D8F-E20D-ADD7-980E-BB9A2D75A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F627E41-942B-DB18-D545-62D728269E24}"/>
              </a:ext>
            </a:extLst>
          </p:cNvPr>
          <p:cNvSpPr/>
          <p:nvPr/>
        </p:nvSpPr>
        <p:spPr>
          <a:xfrm>
            <a:off x="-3" y="3316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B41189B-400E-B6D8-55AF-DC3DB84E1BA6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43460C4-1481-7536-209D-4CAF9DC2F028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4F959BA-9D6B-5DD7-7FA6-F6FC2BE7DAA7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B5549E5B-A1FE-6D43-BDE0-48EA68DBE891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E8BDB4CD-3591-37CC-D9A5-F1FAFC65E74F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914B565-F195-638D-4C66-B9DB28DE94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9069086"/>
              </p:ext>
            </p:extLst>
          </p:nvPr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Baggage Claim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 (Package Of 5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2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BC94AD68-B5EB-8D6F-E69C-8A066AE9A605}"/>
              </a:ext>
            </a:extLst>
          </p:cNvPr>
          <p:cNvSpPr txBox="1"/>
          <p:nvPr/>
        </p:nvSpPr>
        <p:spPr>
          <a:xfrm>
            <a:off x="355600" y="279400"/>
            <a:ext cx="7349344" cy="4924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 &amp; T2- DOMESTIC + INTERNATIONAL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01CD44-6A51-19A8-B76C-2D58735C78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394" y="1492828"/>
            <a:ext cx="8382005" cy="463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311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F696D-A904-FB2C-96EA-F9A168930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6FED835-F4D7-8839-C791-96A647F5D631}"/>
              </a:ext>
            </a:extLst>
          </p:cNvPr>
          <p:cNvSpPr/>
          <p:nvPr/>
        </p:nvSpPr>
        <p:spPr>
          <a:xfrm>
            <a:off x="0" y="17433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3CEC8F8-7D0B-4F77-2FA1-411B61850A79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8E17BF3-DC58-AD0C-4771-E4F80D64CE5E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6FCCB57-2C92-0519-1722-157C96A0C2A4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7E050AC5-AB61-A5F6-9D78-819D19E374D4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854615C-A982-9767-8616-40C0DCDBDEA7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4E5408D1-3EE0-64CA-22F1-572E7E14FC47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Wall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6F6FA5F-1630-F17E-50E6-4FEFB2771A78}"/>
              </a:ext>
            </a:extLst>
          </p:cNvPr>
          <p:cNvGraphicFramePr/>
          <p:nvPr/>
        </p:nvGraphicFramePr>
        <p:xfrm>
          <a:off x="152400" y="939800"/>
          <a:ext cx="5588001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6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7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Road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W X 10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Sec In Every 1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473E2519-FEF1-EDDA-A625-787EF9DC0225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4224AD-E75C-9D08-5F55-79E7602AA9BB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4E94E37-AE63-5445-0324-3BBA17BF92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1152" y="71410"/>
            <a:ext cx="6198447" cy="6133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091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8D10D-70D3-D608-6588-D5609E59A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DA1069E-2490-A103-BFAC-1BAF30519BB1}"/>
              </a:ext>
            </a:extLst>
          </p:cNvPr>
          <p:cNvSpPr/>
          <p:nvPr/>
        </p:nvSpPr>
        <p:spPr>
          <a:xfrm>
            <a:off x="-3" y="3316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041EA8B-8F5B-2072-04D4-A05D24461B07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CB862AF-FFE5-802F-0517-68280357D18E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BBDD7C2-0D1E-36E9-D61E-8FC7F18DD363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73641E6E-DE07-3446-01DF-F5DB2EF5702A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32E00FF-5646-5776-23DD-9A9599EF48B5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DC07691-854E-E882-9237-3A7CD92E97A7}"/>
              </a:ext>
            </a:extLst>
          </p:cNvPr>
          <p:cNvGraphicFramePr/>
          <p:nvPr/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Road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W X 10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Sec In Every 1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DE46F544-9297-5455-2470-C57B11D6F74B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pic>
        <p:nvPicPr>
          <p:cNvPr id="8" name="Picture 7" descr="A black and white image of a car&#10;&#10;AI-generated content may be incorrect.">
            <a:extLst>
              <a:ext uri="{FF2B5EF4-FFF2-40B4-BE49-F238E27FC236}">
                <a16:creationId xmlns:a16="http://schemas.microsoft.com/office/drawing/2014/main" id="{B8DDDA46-3E17-B08F-3DC3-BDF93F539A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1899" y="1028397"/>
            <a:ext cx="9128195" cy="5128276"/>
          </a:xfrm>
          <a:prstGeom prst="rect">
            <a:avLst/>
          </a:prstGeom>
        </p:spPr>
      </p:pic>
      <p:sp>
        <p:nvSpPr>
          <p:cNvPr id="13" name="Arrow: Bent-Up 12">
            <a:extLst>
              <a:ext uri="{FF2B5EF4-FFF2-40B4-BE49-F238E27FC236}">
                <a16:creationId xmlns:a16="http://schemas.microsoft.com/office/drawing/2014/main" id="{FD21FE32-7732-3E6E-10C1-CC749E72F5F4}"/>
              </a:ext>
            </a:extLst>
          </p:cNvPr>
          <p:cNvSpPr/>
          <p:nvPr/>
        </p:nvSpPr>
        <p:spPr>
          <a:xfrm>
            <a:off x="6910466" y="3837482"/>
            <a:ext cx="434715" cy="209862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2559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96600" y="5695950"/>
            <a:ext cx="619125" cy="352425"/>
          </a:xfrm>
          <a:custGeom>
            <a:avLst/>
            <a:gdLst/>
            <a:ahLst/>
            <a:cxnLst/>
            <a:rect l="l" t="t" r="r" b="b"/>
            <a:pathLst>
              <a:path w="928688" h="528638">
                <a:moveTo>
                  <a:pt x="0" y="0"/>
                </a:moveTo>
                <a:lnTo>
                  <a:pt x="928688" y="0"/>
                </a:lnTo>
                <a:lnTo>
                  <a:pt x="928688" y="528637"/>
                </a:lnTo>
                <a:lnTo>
                  <a:pt x="0" y="5286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687180" y="2681604"/>
            <a:ext cx="1085850" cy="361950"/>
          </a:xfrm>
          <a:custGeom>
            <a:avLst/>
            <a:gdLst/>
            <a:ahLst/>
            <a:cxnLst/>
            <a:rect l="l" t="t" r="r" b="b"/>
            <a:pathLst>
              <a:path w="1628775" h="542925">
                <a:moveTo>
                  <a:pt x="0" y="0"/>
                </a:moveTo>
                <a:lnTo>
                  <a:pt x="1628775" y="0"/>
                </a:lnTo>
                <a:lnTo>
                  <a:pt x="1628775" y="542925"/>
                </a:lnTo>
                <a:lnTo>
                  <a:pt x="0" y="5429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144380" y="4519929"/>
            <a:ext cx="1428750" cy="466725"/>
          </a:xfrm>
          <a:custGeom>
            <a:avLst/>
            <a:gdLst/>
            <a:ahLst/>
            <a:cxnLst/>
            <a:rect l="l" t="t" r="r" b="b"/>
            <a:pathLst>
              <a:path w="2143125" h="700088">
                <a:moveTo>
                  <a:pt x="0" y="0"/>
                </a:moveTo>
                <a:lnTo>
                  <a:pt x="2143125" y="0"/>
                </a:lnTo>
                <a:lnTo>
                  <a:pt x="2143125" y="700087"/>
                </a:lnTo>
                <a:lnTo>
                  <a:pt x="0" y="7000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6286" y="0"/>
            <a:ext cx="6352195" cy="6858000"/>
            <a:chOff x="0" y="0"/>
            <a:chExt cx="2509509" cy="27093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09509" cy="2709333"/>
            </a:xfrm>
            <a:custGeom>
              <a:avLst/>
              <a:gdLst/>
              <a:ahLst/>
              <a:cxnLst/>
              <a:rect l="l" t="t" r="r" b="b"/>
              <a:pathLst>
                <a:path w="2509509" h="2709333">
                  <a:moveTo>
                    <a:pt x="0" y="0"/>
                  </a:moveTo>
                  <a:lnTo>
                    <a:pt x="2509509" y="0"/>
                  </a:lnTo>
                  <a:lnTo>
                    <a:pt x="250950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9483F1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509509" cy="27664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137"/>
                </a:lnSpc>
              </a:pPr>
              <a:endParaRPr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0" y="0"/>
            <a:ext cx="6368481" cy="6979558"/>
          </a:xfrm>
          <a:custGeom>
            <a:avLst/>
            <a:gdLst/>
            <a:ahLst/>
            <a:cxnLst/>
            <a:rect l="l" t="t" r="r" b="b"/>
            <a:pathLst>
              <a:path w="9552722" h="10469337">
                <a:moveTo>
                  <a:pt x="0" y="0"/>
                </a:moveTo>
                <a:lnTo>
                  <a:pt x="9552722" y="0"/>
                </a:lnTo>
                <a:lnTo>
                  <a:pt x="9552722" y="10469337"/>
                </a:lnTo>
                <a:lnTo>
                  <a:pt x="0" y="104693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37000"/>
            </a:blip>
            <a:stretch>
              <a:fillRect l="-20409" r="-111538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434436" y="5319211"/>
            <a:ext cx="1238632" cy="814889"/>
          </a:xfrm>
          <a:custGeom>
            <a:avLst/>
            <a:gdLst/>
            <a:ahLst/>
            <a:cxnLst/>
            <a:rect l="l" t="t" r="r" b="b"/>
            <a:pathLst>
              <a:path w="1857948" h="1222334">
                <a:moveTo>
                  <a:pt x="0" y="0"/>
                </a:moveTo>
                <a:lnTo>
                  <a:pt x="1857948" y="0"/>
                </a:lnTo>
                <a:lnTo>
                  <a:pt x="1857948" y="1222334"/>
                </a:lnTo>
                <a:lnTo>
                  <a:pt x="0" y="12223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68502" y="1307729"/>
            <a:ext cx="675121" cy="675121"/>
          </a:xfrm>
          <a:custGeom>
            <a:avLst/>
            <a:gdLst/>
            <a:ahLst/>
            <a:cxnLst/>
            <a:rect l="l" t="t" r="r" b="b"/>
            <a:pathLst>
              <a:path w="1012681" h="1012681">
                <a:moveTo>
                  <a:pt x="0" y="0"/>
                </a:moveTo>
                <a:lnTo>
                  <a:pt x="1012682" y="0"/>
                </a:lnTo>
                <a:lnTo>
                  <a:pt x="1012682" y="1012681"/>
                </a:lnTo>
                <a:lnTo>
                  <a:pt x="0" y="10126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68502" y="2272595"/>
            <a:ext cx="689167" cy="689167"/>
          </a:xfrm>
          <a:custGeom>
            <a:avLst/>
            <a:gdLst/>
            <a:ahLst/>
            <a:cxnLst/>
            <a:rect l="l" t="t" r="r" b="b"/>
            <a:pathLst>
              <a:path w="1033751" h="1033751">
                <a:moveTo>
                  <a:pt x="0" y="0"/>
                </a:moveTo>
                <a:lnTo>
                  <a:pt x="1033751" y="0"/>
                </a:lnTo>
                <a:lnTo>
                  <a:pt x="1033751" y="1033751"/>
                </a:lnTo>
                <a:lnTo>
                  <a:pt x="0" y="10337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76990" y="3253862"/>
            <a:ext cx="680679" cy="680679"/>
          </a:xfrm>
          <a:custGeom>
            <a:avLst/>
            <a:gdLst/>
            <a:ahLst/>
            <a:cxnLst/>
            <a:rect l="l" t="t" r="r" b="b"/>
            <a:pathLst>
              <a:path w="1021019" h="1021019">
                <a:moveTo>
                  <a:pt x="0" y="0"/>
                </a:moveTo>
                <a:lnTo>
                  <a:pt x="1021019" y="0"/>
                </a:lnTo>
                <a:lnTo>
                  <a:pt x="1021019" y="1021019"/>
                </a:lnTo>
                <a:lnTo>
                  <a:pt x="0" y="10210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397262" y="2975117"/>
            <a:ext cx="3665686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20"/>
              </a:lnSpc>
            </a:pP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43623" y="6187934"/>
            <a:ext cx="42975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7"/>
              </a:lnSpc>
            </a:pPr>
            <a:r>
              <a:rPr lang="en-US" sz="2333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Empowering </a:t>
            </a:r>
            <a:r>
              <a:rPr lang="en-US" sz="2333" b="1" dirty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</a:t>
            </a:r>
            <a:r>
              <a:rPr lang="en-US" sz="2333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Advertise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24568" y="1389182"/>
            <a:ext cx="3704632" cy="3793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www.themediaant.com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24568" y="2401490"/>
            <a:ext cx="3704632" cy="3793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ad@themediaant.com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24568" y="3417926"/>
            <a:ext cx="2790232" cy="384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080-067415510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452</Words>
  <Application>Microsoft Office PowerPoint</Application>
  <PresentationFormat>Widescreen</PresentationFormat>
  <Paragraphs>133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Open Sans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TMA</dc:creator>
  <cp:lastModifiedBy>TMA</cp:lastModifiedBy>
  <cp:revision>1</cp:revision>
  <dcterms:created xsi:type="dcterms:W3CDTF">2026-11-04T08:25:37Z</dcterms:created>
  <dcterms:modified xsi:type="dcterms:W3CDTF">2026-11-04T10:48:11Z</dcterms:modified>
</cp:coreProperties>
</file>