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321" r:id="rId3"/>
    <p:sldId id="348" r:id="rId4"/>
    <p:sldId id="359" r:id="rId5"/>
    <p:sldId id="360" r:id="rId6"/>
    <p:sldId id="367" r:id="rId7"/>
    <p:sldId id="368" r:id="rId8"/>
    <p:sldId id="349" r:id="rId9"/>
    <p:sldId id="354" r:id="rId10"/>
    <p:sldId id="355" r:id="rId11"/>
    <p:sldId id="356" r:id="rId12"/>
    <p:sldId id="371" r:id="rId13"/>
    <p:sldId id="372" r:id="rId14"/>
    <p:sldId id="357" r:id="rId15"/>
    <p:sldId id="358" r:id="rId16"/>
    <p:sldId id="363" r:id="rId17"/>
    <p:sldId id="364" r:id="rId18"/>
    <p:sldId id="365" r:id="rId19"/>
    <p:sldId id="366" r:id="rId20"/>
    <p:sldId id="369" r:id="rId21"/>
    <p:sldId id="370" r:id="rId22"/>
    <p:sldId id="361" r:id="rId23"/>
    <p:sldId id="362" r:id="rId24"/>
    <p:sldId id="373" r:id="rId25"/>
    <p:sldId id="374" r:id="rId26"/>
    <p:sldId id="35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385" autoAdjust="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0BD60-80BB-4C68-8250-781460079D42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0ABDE-AEFA-47CC-8B43-A067DEA804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395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3EE7D-04EA-877A-DBCD-AC2A2588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8A5039-97D8-02BD-C1E6-F4A8EA096B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13139-98FD-7829-9D08-5A44E7FDC9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E2F60B2-84C5-626A-F9B5-0E089EAEE7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FE51883-53F9-2629-1A81-597B87A04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CC554-70EC-A811-62A0-60564FE073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D7636-6BA6-B353-5296-49863A830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38824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5D77-6E52-DADF-9675-78B747513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B80294-52B5-80DE-AB27-5F48012C57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643B2-AAE3-C5BF-3022-8252E3F8A2F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2531E14-4717-AFBA-5B92-0F927008B1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DEC7EC-DFDC-B0FE-BD99-6AACC414C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14FBC-6ED3-C29A-C117-6F583376B4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AB809-0784-D05D-542C-E962B03AB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029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43FE3-2FA3-3DC5-6687-7251D54B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555090-69BA-0556-197A-D481D72EC3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B280A-88D6-2365-A0CD-E1B83622025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8501F17-46E8-9703-555D-5D82B18D51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15E1E9-69D8-B6D3-6C7B-94C0D5E57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DB850-FDF2-5C96-8FBF-E2504E401D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8BC6F-B1A7-4C15-E9FB-CEB716E15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8856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1378-9651-1582-E558-7162CB68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720A9E-6775-DCA9-99D3-96397C94FB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26659-F931-3C5F-827F-04DAF064FE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D0CF0F-B37A-8047-4735-5F8B0636E8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3A5654B-9EA2-4D51-99D6-51E780682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A20F9-FB4D-7D31-AF11-9C7C514EF0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81E57-474F-FD1A-EBE1-F8CAEF103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806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9295-D890-7286-0D35-946EC6DA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3163BB-EE85-38FF-3AC4-E63DFA178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DC67-6403-4920-3D22-1D08716CA8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D661DB-09F4-60D6-F692-0C72ACA65F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593A65-789E-45B3-61F0-A5081761B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2AD40-C073-AD11-1130-5D0962D4EC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AC398-4D9D-C69E-2CC7-154CA3996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345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1E61-18C1-44C2-6241-16FD3CBE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0164BB-B411-C4A2-3569-BBAA37B86A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D90BA-A537-CFB0-5876-C695984384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9F895E-80B7-FC03-C2A2-9E13B7C7D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F3BF40-14BE-3C89-19B9-72E56FA50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D2EC7-DADC-D277-A658-43C7920C2A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0D23F-A7C4-7108-922E-DA6B5B9A3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51032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BB44F-9F0D-12EB-077C-659735503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92E1A7-67A1-85FD-6D81-A8A092AF7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BC42E-4CEF-2E3D-F3EC-810F378E25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84A8849-65E3-11A4-2B66-CCF61AD857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BB1289-A6F8-D164-F64A-BE1486252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05030-6237-2F9C-B7FC-AE04FCEB50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AE34-4F16-B4EE-C2C4-4867F975E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99206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5EC0-B590-12C2-A1F4-03F50AC4E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87B236-0A94-D622-374D-1441BF7EF6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FFF1B-EBC7-8835-AFBE-05BDE4747E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630BB7-E903-293D-F370-FECC783C5B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510185D-9485-39BF-B332-861EC7C856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92E04-DCB5-CEEB-9985-3D67C24755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45B5A-270C-0AFF-6F23-114C3012D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11245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5FF43-A525-5354-4A69-9342EE8C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870978-393A-6DA3-4E54-52CB06A83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61A3A7-1232-C4C7-3BA5-DD74985254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DB8C20C-EE79-A31F-3BC1-7F79C0A9BF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9EF177-0628-3CE7-C671-3AEEE5AD1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B78AF-25DC-0AD1-E43F-3122725CC2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85836-728C-1BC1-504C-B83D380DC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37749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068E8-D5F1-782A-1119-177E9E726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1EF9A6-CB3F-B376-66F2-1EC4B1B912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59EBD-4F80-CA38-8B62-E4B3834143D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FF2B7A-4408-DFCA-CE09-8989B3BE2C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3DB91D-76B3-BA62-9D20-565B4DA83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7E82C-A7E8-EEEF-A29A-6C9CA43273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24EF7-D06F-BFD7-0AC3-100D1976C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9324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EA9CF-6667-ECAE-75A0-757790FE1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970FEF-887A-7DD1-704A-98731F9A7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10838D-8480-0183-9A3B-8C4E2694F2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853157-BC9E-4A4B-2ACB-272C5F63DC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316B515-3257-2300-3D5A-821664196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81D28-AE19-EB51-C28B-B5E2D6CEF2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65415-BA0D-D029-50C0-360F012C2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75190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0FAB3-EB63-D788-A097-BD14E41B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E02938-37D2-31AD-02E1-30ADA47E99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9BF1C-D940-BDBF-007F-0262E3A0BC2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593CAB-DC12-84B3-265E-C8085DAF7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C5E578B-D56A-EE37-34D5-E1182D4A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AE1DC-FE67-25C8-53F4-3BD2373B64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C4BD7-5D32-02FD-1E3C-51465AF65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17830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EC61C-D983-0469-4138-FCE77B818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A515F0-3C36-4D09-6864-EC248015C4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AB9D9-AEAF-B8A3-D8DF-A2A4DA6968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BFB17F-A121-D36D-F11A-04CC3A84DF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0327B9-02F8-4599-EB98-C8B6437DE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AB45B-3F72-E564-9DEA-181469F7E6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E703-E039-B7F7-011B-20F9A6F98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3361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4B94-48D8-E358-64B5-14116CE61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C38664-B4BF-50D9-DB7A-A2137F29B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72B94-2B8B-F049-5F23-D990C20003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CC86A64-A149-6D75-5E7E-CBF3858BE9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9E6F865-DA1B-5972-A260-67A82A233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4D573-CE7C-3666-B0B4-06504A27BC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A760D-3298-029D-94D8-12C662A7E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08007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2E0B3-9B39-0FA8-957E-22B0F22C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54B15C-E21E-088C-5B48-41D361688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34793-0A89-899B-F228-CA164B43F8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79747B-6706-4315-CE71-F6ACD7B23F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8F17AB-AFCE-3229-1E36-EF151CA69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F7393-6C48-74F3-1F16-9EB8302618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27538-D0A4-D2F7-4928-6DE5FFD4A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9652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15506-B401-73F3-CFB2-A7D20A6C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1F7675-3EEF-2562-5465-2A6BD81860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C3890-82BE-2546-5DB8-F0F023629C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5EEE047-93C9-BDAA-CF6B-CA1B91E12C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6B8FD7-2F6C-6A04-04F3-2EC095B9D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78924-C9FF-DD74-7731-106C142FE5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5B600-6AB7-FE81-EB56-100E1304F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92097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95494-B5E9-377F-81AA-5843A89A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A8C57E-27C1-1F9A-DAB8-545C21F3C6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464C8-54D4-2EEE-F786-EF7D4CDD11F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22C249-4A00-D2A7-457E-F19944ADA3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AF3D4F-0783-5FE5-176F-4317A23DF6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719CB-416E-0C64-4CC2-7FCD7008E8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613AC-B2E2-7EED-EA0D-9635C4B60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11074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18F0E-D5AB-533F-E919-853416279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A8AAAA-6F63-BE19-8A72-FDEF0FA92E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B70C6-7672-9BA0-513A-6570633C3F6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AF9E27D-CE40-92FA-8272-06F5637B7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C89701-9C78-0ADA-802F-AB8250BF4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91241-1794-CF6F-6C21-3651AFE249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86AB9-1A6F-49FE-1CFB-59C4BED87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5187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0CF85-49E5-B05C-AFB7-262AB3EEE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69168D-BE72-A02B-D8ED-714785C16D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98AEB-7015-A456-1DDE-22463C8A98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0D0767F-9323-218B-813B-1A6917A56F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35AE443-E591-3BA8-E7E0-8CB82B1AC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C2FEC-6D65-CAC6-2E59-9188538142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6894A9-D2EB-BC50-CB22-E1C17CFC25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1110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0C4F-23FE-60B6-5F3C-C17AD2AAE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00F505-C6FE-0C11-66FF-5FD2184982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D880-33B4-8083-D7E1-834289E2929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593B58-5E9A-D19D-1897-C99A7A2C9F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AA4732-C7E2-FFCA-83F5-40A56EDAF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731EE-5CBB-0867-2959-7ED21D2824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C2262-925D-9C10-9972-27E94FB9E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55220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BE106-41CC-58CB-A640-B7443DA52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E07221-EB34-85A6-807D-6C8E96BEBB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A80DCC-152C-58D0-B6A6-58D06DD06F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F6EF3E5-4C02-06CE-0B63-860B25659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A13000-C536-E4EC-CBE8-9E9605C7C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E85EB-98F1-2C87-605C-CCF688CBD5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BD183-CD1F-BC5E-D66A-88B40D3D9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71816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768D0-ECCC-F7EA-7374-2ABB272A1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33A9A8-098F-A21A-F5EE-BF0BA657E5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5118C1-B62A-D36F-33F3-12047F5F37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FA2CBE-95A7-2D0F-36EC-56C90DF54C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530BE43-3FCD-F28C-4612-BD18D0810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CF115-DDAB-5315-8536-BA62BF0EA03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E607D-3B37-5B7F-4118-2BEF37604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17989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5DEE-EF62-72DD-FAEC-0D7DB0931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41A33F-ABD2-3A29-32C5-4128C8566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BF6EB-0285-0CA6-F753-6080B137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C9272-DF6C-EA4C-7274-171F0D8C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C6F18-8753-6C20-F407-D062BF468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2078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271F-E386-F169-BE25-6DCC198F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78F20-F961-49AF-5A40-46D635890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23883-1A55-5850-70AA-4AE3ACFB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39AEC-2A68-729A-1A23-D9D2B8E4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256B1-0771-1A2A-70FE-6CA97D94B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837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0590-A834-73DD-8925-A4BE2E7C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98DFA-1BA6-809E-455A-B4D07E2D8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52D39-E77C-04C9-E281-40A10E95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48CE4-E80F-60F3-B4BF-C8DC2A44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1E8E2-FFB6-DDB4-C2AA-0710E583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76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1709-0572-E00F-E3A5-EF41491C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66EE6-5857-0651-4243-2B6261898A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5F8B05-B4D4-30D2-ACD1-D9B40D25B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9DA31-CF01-EB9B-CC7E-690CF9FD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09677-D4A3-6DB0-4976-5F9779836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B9C01-FEFE-C925-9862-D72C8829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32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91D5-275A-3F90-21D7-FE36A7DF4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52E55-C5AF-891E-2D15-FED2F2EAC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BC44A-0941-4148-EC4F-8AB10B404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0D6D12-C9FA-4CA9-995D-02A2EA2AA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30978-DD83-449D-0375-9E905D2C4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BC03B-BF8C-5FF2-7ED4-C59D25D3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42C0A2-9234-EA19-CC76-334689F84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B55D8-2E4C-7F57-53A0-96DAE5E43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21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E38E-07B2-D5F4-6DC3-9C230EFB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85F489-EEE9-9BFD-DBE8-8346C900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86F14-F270-1989-A441-29DD00E9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BE3C3-FC1F-6C1E-4315-ADE13695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405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7F3ED0-E5D3-FC6A-778C-95211810A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72309-0E46-4AFD-C6E9-F2656168E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2BD6F-F664-6B30-6C02-F2CB82A0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703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8041-A479-517C-C922-6BD21712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BC198-A874-463F-B7FE-62E64D8AC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51E38-E801-1830-0903-C63703876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95CF1-B69A-9668-4D37-B0DA3A1E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7BAC0-8EFC-4CA1-0784-036E7E1CF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9A68B-782C-778C-70ED-DB11CAB1B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199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A27F-66B3-E1E5-7F23-78F1C707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3ABEE3-2367-1675-E298-6476C736C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A42C3-2F95-9E04-A6EB-F68086CFCA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650EB-9D20-1DD5-1A5A-98241725E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45204-DCF2-F4F0-A022-84D0899C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8D35A-4536-59EA-4E97-7D6E6AF0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461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F631-400A-E042-66FC-8709D0672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7A5D6-EF53-DB7A-510A-8C3D96B83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E809C-3BBB-34B3-0C5B-0BFF05568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DFC73-E9DE-A6D4-F62E-8F05F617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0EE33-129C-82C1-4D08-2F9B047CB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180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480A4-13BF-5D62-D8F3-966F8ABA4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25FC59-E853-9F34-F609-E114C0376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53375-C803-67ED-B244-9B088428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E187B-F772-44AA-EBE8-5B2B9002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D2036-D843-D35E-D84A-C8958900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060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441E2-F759-7D3F-105A-78059FA4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D314F-918C-DE4E-FA0D-1A81E418B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A2640-E73E-2F8A-751D-48F077E6F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C9E44-6890-4523-B862-CE4B00B8D13F}" type="datetimeFigureOut">
              <a:rPr lang="en-IN" smtClean="0"/>
              <a:t>06-11-2026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A4DF3-5AF2-0B2E-23A0-FE62A7900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89777-F18B-DC81-DBD8-294CAECF5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1DE2B-61C9-4413-8A96-BA85C7F7F1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952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1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5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7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3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5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7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9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9.png"/><Relationship Id="rId9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Jaipur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Kit</a:t>
            </a:r>
          </a:p>
        </p:txBody>
      </p:sp>
    </p:spTree>
    <p:extLst>
      <p:ext uri="{BB962C8B-B14F-4D97-AF65-F5344CB8AC3E}">
        <p14:creationId xmlns:p14="http://schemas.microsoft.com/office/powerpoint/2010/main" val="117640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13974FC-F64A-4D20-BFBE-7C09E25E9766}"/>
              </a:ext>
            </a:extLst>
          </p:cNvPr>
          <p:cNvGrpSpPr/>
          <p:nvPr/>
        </p:nvGrpSpPr>
        <p:grpSpPr>
          <a:xfrm>
            <a:off x="1668236" y="91306"/>
            <a:ext cx="9710964" cy="6373071"/>
            <a:chOff x="1240518" y="205586"/>
            <a:chExt cx="9710964" cy="637307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129C7B3-3299-43AA-812C-08E31A724E4F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B0ACDFC-EE93-40F9-849A-C471CA56EA27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9CCCA53C-CA2E-458A-919C-0B917765FA1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5F0F0F-6D15-435F-9770-5DE1A7375DB9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282F5DE-6B34-456E-AC4C-EEEB3D6DB9AE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A69E0D2-AE26-40DA-8100-09EF8FDF41AD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30997804-51FC-4A48-A5C6-7FC79399B31E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10B23F-9690-4C32-A9C0-39EACD24A0F0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60CF86-1245-4AE5-9903-D5DAA9CF16D7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ECE535-9830-45C5-9B42-7881DB470219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C864FA-B2F6-4E76-ABE2-9780691FAE90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D5623D5-F184-454D-9EB9-A2A974D42B63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Target travelers and Waiting area M</a:t>
              </a:r>
              <a:r>
                <a:rPr lang="en-US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eeters</a:t>
              </a: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&amp; Greeters.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1156BB-5E8C-4033-8300-19A7943BEAE9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640047D-44FD-4057-A8FC-8EBFDF773996}"/>
                </a:ext>
              </a:extLst>
            </p:cNvPr>
            <p:cNvSpPr/>
            <p:nvPr/>
          </p:nvSpPr>
          <p:spPr>
            <a:xfrm>
              <a:off x="5919426" y="2115992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Areas for Impactful advertising.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2817F38-41D0-433E-9803-8131B59EC34C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BA24EB-2FA7-4581-94B6-0E94EB092E1F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Security check Area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DF9F556-5572-448D-807A-2060311D9296}"/>
                </a:ext>
              </a:extLst>
            </p:cNvPr>
            <p:cNvSpPr/>
            <p:nvPr/>
          </p:nvSpPr>
          <p:spPr>
            <a:xfrm>
              <a:off x="7873203" y="4132793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Captive Audience for targeted advertising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E41331-2B78-4FEE-9A81-01B39A4060E7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7BBC9CE-B2A2-4AAB-AEC4-2DB5199A9EB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Retail Area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F2E3A4-F2CB-4C4C-A845-16FE27CADBED}"/>
                </a:ext>
              </a:extLst>
            </p:cNvPr>
            <p:cNvSpPr/>
            <p:nvPr/>
          </p:nvSpPr>
          <p:spPr>
            <a:xfrm>
              <a:off x="3965649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Opportunities for ads in shopping &amp; Dinning Zone.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5E865C-6315-43CA-9018-AEED16F0DC11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4E0A2A-6300-48BF-9381-556B9A71D1D7}"/>
                </a:ext>
              </a:extLst>
            </p:cNvPr>
            <p:cNvSpPr/>
            <p:nvPr/>
          </p:nvSpPr>
          <p:spPr>
            <a:xfrm>
              <a:off x="6091606" y="5565480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2037073-7B13-4362-8610-12285B34E34E}"/>
                </a:ext>
              </a:extLst>
            </p:cNvPr>
            <p:cNvSpPr/>
            <p:nvPr/>
          </p:nvSpPr>
          <p:spPr>
            <a:xfrm>
              <a:off x="6091606" y="6070826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Waiting Areas ideal for engagement.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854EB8-2CE6-4044-A555-6FC643471E09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0CA7EEF-16EF-45EF-B52D-262F7CFE647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Area/ Lounge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F0B641-2321-4358-AB0D-53DB476B30DC}"/>
                </a:ext>
              </a:extLst>
            </p:cNvPr>
            <p:cNvSpPr/>
            <p:nvPr/>
          </p:nvSpPr>
          <p:spPr>
            <a:xfrm>
              <a:off x="2465411" y="6070826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9B5B1395-C67C-487A-84FC-14F9DE8342E3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06AD76B-5BC2-D106-D3F5-A88B17C0DB2F}"/>
              </a:ext>
            </a:extLst>
          </p:cNvPr>
          <p:cNvSpPr/>
          <p:nvPr/>
        </p:nvSpPr>
        <p:spPr>
          <a:xfrm>
            <a:off x="6347144" y="1493049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8FC8A7-87B9-4889-4618-44E6DC760488}"/>
              </a:ext>
            </a:extLst>
          </p:cNvPr>
          <p:cNvSpPr/>
          <p:nvPr/>
        </p:nvSpPr>
        <p:spPr>
          <a:xfrm>
            <a:off x="6555685" y="116557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C31E43-D635-D56B-1B2F-AC6993D5F0B7}"/>
              </a:ext>
            </a:extLst>
          </p:cNvPr>
          <p:cNvSpPr/>
          <p:nvPr/>
        </p:nvSpPr>
        <p:spPr>
          <a:xfrm>
            <a:off x="8476161" y="21922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05D618-A1E4-014F-E627-9E79B50A9A70}"/>
              </a:ext>
            </a:extLst>
          </p:cNvPr>
          <p:cNvSpPr/>
          <p:nvPr/>
        </p:nvSpPr>
        <p:spPr>
          <a:xfrm>
            <a:off x="4571277" y="218520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3C25C7-8A21-659E-7954-683B0C14EA49}"/>
              </a:ext>
            </a:extLst>
          </p:cNvPr>
          <p:cNvSpPr/>
          <p:nvPr/>
        </p:nvSpPr>
        <p:spPr>
          <a:xfrm>
            <a:off x="3048666" y="4126479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C106D5-E576-8079-9C58-9BDE23A33E51}"/>
              </a:ext>
            </a:extLst>
          </p:cNvPr>
          <p:cNvSpPr/>
          <p:nvPr/>
        </p:nvSpPr>
        <p:spPr>
          <a:xfrm>
            <a:off x="6694563" y="41105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899A5F-0FE4-FFB8-08B5-B6B70C744118}"/>
              </a:ext>
            </a:extLst>
          </p:cNvPr>
          <p:cNvGrpSpPr/>
          <p:nvPr/>
        </p:nvGrpSpPr>
        <p:grpSpPr>
          <a:xfrm>
            <a:off x="2738968" y="1431193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C490498-2BFA-2D9C-9F86-CAABB54A4770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3078E3-F80F-0B9D-3727-D8436F4219EE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Drop Off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BD6BC3-CAAA-833B-5F6C-B3B367077000}"/>
              </a:ext>
            </a:extLst>
          </p:cNvPr>
          <p:cNvGrpSpPr/>
          <p:nvPr/>
        </p:nvGrpSpPr>
        <p:grpSpPr>
          <a:xfrm>
            <a:off x="6037544" y="1471497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2A6AD1-DB1E-3C32-E462-591A221B70D0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4C695F-51E0-B7A9-1625-AEFBBE592640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Check In Area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AB6E8F54-3782-CDD9-9A86-6B1C8E48ACBC}"/>
              </a:ext>
            </a:extLst>
          </p:cNvPr>
          <p:cNvSpPr/>
          <p:nvPr/>
        </p:nvSpPr>
        <p:spPr>
          <a:xfrm rot="16200000">
            <a:off x="-2674515" y="2679970"/>
            <a:ext cx="6420745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LAYOUT DEPARTURE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403E1766-DB38-C0AF-2016-8BCDDDDB18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333" y="5766902"/>
            <a:ext cx="2232133" cy="811698"/>
          </a:xfrm>
          <a:prstGeom prst="rect">
            <a:avLst/>
          </a:prstGeom>
        </p:spPr>
      </p:pic>
      <p:pic>
        <p:nvPicPr>
          <p:cNvPr id="55" name="Picture 2" descr="Max hug time three minutes, Says Dunedin's airport of New Zealand, Goes  Viral !">
            <a:extLst>
              <a:ext uri="{FF2B5EF4-FFF2-40B4-BE49-F238E27FC236}">
                <a16:creationId xmlns:a16="http://schemas.microsoft.com/office/drawing/2014/main" id="{7187CF33-5A23-1C4E-6D93-C45E73C5F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57" y="91306"/>
            <a:ext cx="1202268" cy="1110077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irport Check-In Area Composition | Free Vector">
            <a:extLst>
              <a:ext uri="{FF2B5EF4-FFF2-40B4-BE49-F238E27FC236}">
                <a16:creationId xmlns:a16="http://schemas.microsoft.com/office/drawing/2014/main" id="{6736ADA8-6CA2-7A0E-7AA9-B92606ED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58" y="107518"/>
            <a:ext cx="1420673" cy="10402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54ACC26B-4F65-0057-FD53-293664689A70}"/>
              </a:ext>
            </a:extLst>
          </p:cNvPr>
          <p:cNvSpPr/>
          <p:nvPr/>
        </p:nvSpPr>
        <p:spPr>
          <a:xfrm>
            <a:off x="4727978" y="902979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83F77B08-951D-2E4A-ADF7-2D84D8213DFC}"/>
              </a:ext>
            </a:extLst>
          </p:cNvPr>
          <p:cNvSpPr/>
          <p:nvPr/>
        </p:nvSpPr>
        <p:spPr>
          <a:xfrm>
            <a:off x="8639345" y="884638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B9319A4-74FB-F631-5EA1-E1047B136A52}"/>
              </a:ext>
            </a:extLst>
          </p:cNvPr>
          <p:cNvSpPr/>
          <p:nvPr/>
        </p:nvSpPr>
        <p:spPr>
          <a:xfrm rot="10800000">
            <a:off x="6717201" y="2847555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BF53A31B-E763-47E5-864F-4D387D5D9F9C}"/>
              </a:ext>
            </a:extLst>
          </p:cNvPr>
          <p:cNvSpPr/>
          <p:nvPr/>
        </p:nvSpPr>
        <p:spPr>
          <a:xfrm rot="10800000">
            <a:off x="2751003" y="2863371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28E6FF27-3BE1-02B0-9B42-B04102D3BEBC}"/>
              </a:ext>
            </a:extLst>
          </p:cNvPr>
          <p:cNvSpPr/>
          <p:nvPr/>
        </p:nvSpPr>
        <p:spPr>
          <a:xfrm>
            <a:off x="5199531" y="481150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8" name="Picture 4" descr="180+ Airport Security Check Woman Stock Illustrations, Royalty-Free Vector  Graphics &amp; Clip Art - iStock">
            <a:extLst>
              <a:ext uri="{FF2B5EF4-FFF2-40B4-BE49-F238E27FC236}">
                <a16:creationId xmlns:a16="http://schemas.microsoft.com/office/drawing/2014/main" id="{8860C6BA-F735-EBF8-3F2D-6E42793A9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43" y="2217815"/>
            <a:ext cx="1450048" cy="919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uds hails impact of upgraded offer at Port Moresby Airport : Moodie  Davitt Report">
            <a:extLst>
              <a:ext uri="{FF2B5EF4-FFF2-40B4-BE49-F238E27FC236}">
                <a16:creationId xmlns:a16="http://schemas.microsoft.com/office/drawing/2014/main" id="{972E7D49-6DE4-6B5B-6D67-32B55553A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010" y="2199217"/>
            <a:ext cx="1400976" cy="10875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parture Lounge Airport: Over 6,146 Royalty-Free Licensable Stock  Illustrations &amp; Drawings | Shutterstock">
            <a:extLst>
              <a:ext uri="{FF2B5EF4-FFF2-40B4-BE49-F238E27FC236}">
                <a16:creationId xmlns:a16="http://schemas.microsoft.com/office/drawing/2014/main" id="{7C246266-135A-B5E0-5FB4-7EEE8C45E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94" y="4169453"/>
            <a:ext cx="1443528" cy="962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oarding gate entrance with ground crew | Free Vector">
            <a:extLst>
              <a:ext uri="{FF2B5EF4-FFF2-40B4-BE49-F238E27FC236}">
                <a16:creationId xmlns:a16="http://schemas.microsoft.com/office/drawing/2014/main" id="{E2C5DD7C-CE03-4259-FD35-29CD9D72B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390" y="4146425"/>
            <a:ext cx="1126041" cy="96235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3">
            <a:extLst>
              <a:ext uri="{FF2B5EF4-FFF2-40B4-BE49-F238E27FC236}">
                <a16:creationId xmlns:a16="http://schemas.microsoft.com/office/drawing/2014/main" id="{E2FAA865-F145-F90A-A5BE-E5C111845F84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1024" name="Freeform 4">
              <a:extLst>
                <a:ext uri="{FF2B5EF4-FFF2-40B4-BE49-F238E27FC236}">
                  <a16:creationId xmlns:a16="http://schemas.microsoft.com/office/drawing/2014/main" id="{85684501-D3F3-734C-D03C-AC154A9BF37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1025" name="TextBox 5">
              <a:extLst>
                <a:ext uri="{FF2B5EF4-FFF2-40B4-BE49-F238E27FC236}">
                  <a16:creationId xmlns:a16="http://schemas.microsoft.com/office/drawing/2014/main" id="{2BEBB9F6-3233-B3C8-4E96-5F57F493371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1027" name="Freeform 6">
            <a:extLst>
              <a:ext uri="{FF2B5EF4-FFF2-40B4-BE49-F238E27FC236}">
                <a16:creationId xmlns:a16="http://schemas.microsoft.com/office/drawing/2014/main" id="{312422F2-002B-17AE-FF14-61AAAD2444CD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67679925-63B2-3276-8337-EA0D142CBF36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6192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EAF9-3329-681F-89BA-9038E37F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1D098CB6-78E2-A9CF-9217-09BA0C225DC2}"/>
              </a:ext>
            </a:extLst>
          </p:cNvPr>
          <p:cNvGrpSpPr/>
          <p:nvPr/>
        </p:nvGrpSpPr>
        <p:grpSpPr>
          <a:xfrm>
            <a:off x="1719036" y="76200"/>
            <a:ext cx="9710964" cy="5865240"/>
            <a:chOff x="1240518" y="205586"/>
            <a:chExt cx="9710964" cy="58652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DF1E9A-12D9-5493-BC9E-072CAE86058C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3927F5E-9341-625B-3110-1E1336A48D83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640D4BBF-5C46-C318-E46E-1D260572ABC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45E3DF-8DF8-5AB8-4D74-84D5898D897F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B6F6C4-EC48-8D3A-3115-FB2223659EA2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CE8363-9CE1-F84C-689B-0A6A06B0C505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F6C858E7-A86C-36E6-EECE-922ED8C5FD46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6C243B-F9D2-E6D0-C595-B78CD2A3DDAF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E2220D-FCCC-2ABE-5A91-53C0878B3C5F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87C2F6-EB21-CF70-DB64-042F483BC85C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66B994-34CF-4D6A-F5DA-A021D1E418C1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4653A5-EFB3-633B-DF8B-56A82EF9FA12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Welcoming spaces for arrival focused advertisement 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314721-F685-5D5C-4A0C-C2498F9A2F7B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880D0B0-6E40-8964-DE6A-0932D18510CC}"/>
                </a:ext>
              </a:extLst>
            </p:cNvPr>
            <p:cNvSpPr/>
            <p:nvPr/>
          </p:nvSpPr>
          <p:spPr>
            <a:xfrm>
              <a:off x="5919426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&amp; 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05996E-C085-2EAF-7E16-33D7DFA668AB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C48694-308E-51D2-3C40-2F8F12E4D05E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Exit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BD556FB-B877-DC8C-ED11-40C110923C5C}"/>
                </a:ext>
              </a:extLst>
            </p:cNvPr>
            <p:cNvSpPr/>
            <p:nvPr/>
          </p:nvSpPr>
          <p:spPr>
            <a:xfrm>
              <a:off x="7873203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100 % Arriving passenger coverage – Impact placement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326C33-82AB-3BF1-0FA5-D734660B7036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73703B-9956-0A85-282A-632C4814159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Meet &amp; Greet Area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1498A79-9830-60C5-C89E-75DBC5D55954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AD055E6-0936-A465-4F27-80CEC4D2D8F9}"/>
                </a:ext>
              </a:extLst>
            </p:cNvPr>
            <p:cNvSpPr/>
            <p:nvPr/>
          </p:nvSpPr>
          <p:spPr>
            <a:xfrm>
              <a:off x="6091606" y="5565480"/>
              <a:ext cx="1571106" cy="487664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Bus / Taxi Pick Up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C80D2DB-549C-6957-5245-16536A69380A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CF9EC63-1554-D6F9-6C0A-DB407022CAD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Parking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A385B3D0-7EDA-EA55-BD68-CECF893D30F6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77AB340-2111-05DE-0972-7AFECECF1C15}"/>
              </a:ext>
            </a:extLst>
          </p:cNvPr>
          <p:cNvSpPr/>
          <p:nvPr/>
        </p:nvSpPr>
        <p:spPr>
          <a:xfrm>
            <a:off x="6397944" y="1477944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BA31931-CF9B-3581-3BEA-0A2F138130D3}"/>
              </a:ext>
            </a:extLst>
          </p:cNvPr>
          <p:cNvSpPr/>
          <p:nvPr/>
        </p:nvSpPr>
        <p:spPr>
          <a:xfrm>
            <a:off x="6606485" y="101452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4BC270-AD3D-CF3A-8627-484C1BD1D9AE}"/>
              </a:ext>
            </a:extLst>
          </p:cNvPr>
          <p:cNvSpPr/>
          <p:nvPr/>
        </p:nvSpPr>
        <p:spPr>
          <a:xfrm>
            <a:off x="8526961" y="21771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9E7284-E4F9-206F-7C5B-35B6275BB9EC}"/>
              </a:ext>
            </a:extLst>
          </p:cNvPr>
          <p:cNvSpPr/>
          <p:nvPr/>
        </p:nvSpPr>
        <p:spPr>
          <a:xfrm>
            <a:off x="4622077" y="2170101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957508-A884-453D-FD19-7C538C850E5A}"/>
              </a:ext>
            </a:extLst>
          </p:cNvPr>
          <p:cNvSpPr/>
          <p:nvPr/>
        </p:nvSpPr>
        <p:spPr>
          <a:xfrm>
            <a:off x="3099466" y="4111373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78F2E9-A4F7-B991-3911-7AE0D9D66B1B}"/>
              </a:ext>
            </a:extLst>
          </p:cNvPr>
          <p:cNvSpPr/>
          <p:nvPr/>
        </p:nvSpPr>
        <p:spPr>
          <a:xfrm>
            <a:off x="6745363" y="40954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662CBE-2F58-AFBB-0974-CFB41A180597}"/>
              </a:ext>
            </a:extLst>
          </p:cNvPr>
          <p:cNvGrpSpPr/>
          <p:nvPr/>
        </p:nvGrpSpPr>
        <p:grpSpPr>
          <a:xfrm>
            <a:off x="2789768" y="1416087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837AC5-7A36-662B-23A7-77A6E3BA676C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22DE3B-69CC-652C-D1F8-7AE0F0F36380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Arrival Hall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5B88B0-6B7A-F22E-41EB-A67F5AF9EA72}"/>
              </a:ext>
            </a:extLst>
          </p:cNvPr>
          <p:cNvGrpSpPr/>
          <p:nvPr/>
        </p:nvGrpSpPr>
        <p:grpSpPr>
          <a:xfrm>
            <a:off x="6088344" y="1456392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34AFD66-9691-85DC-B0FF-0089BFAB754B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38ACCA-8F3B-2DCA-28BC-A1BC4FB96A4F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Baggage Belt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393B0A54-B0ED-724E-FF28-5758118D3A52}"/>
              </a:ext>
            </a:extLst>
          </p:cNvPr>
          <p:cNvSpPr/>
          <p:nvPr/>
        </p:nvSpPr>
        <p:spPr>
          <a:xfrm rot="16200000">
            <a:off x="-2639072" y="2666570"/>
            <a:ext cx="6349862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 LAYOUT    ARRIVAL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948356F7-203D-869B-0458-DCB750463B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886" y="5766902"/>
            <a:ext cx="2232133" cy="811698"/>
          </a:xfrm>
          <a:prstGeom prst="rect">
            <a:avLst/>
          </a:prstGeom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B6BF91F3-DEA6-1A66-F482-9B48394BF5A1}"/>
              </a:ext>
            </a:extLst>
          </p:cNvPr>
          <p:cNvSpPr/>
          <p:nvPr/>
        </p:nvSpPr>
        <p:spPr>
          <a:xfrm>
            <a:off x="4778778" y="88787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54CBDE0-CF1D-8155-7756-5FC7D9062371}"/>
              </a:ext>
            </a:extLst>
          </p:cNvPr>
          <p:cNvSpPr/>
          <p:nvPr/>
        </p:nvSpPr>
        <p:spPr>
          <a:xfrm>
            <a:off x="8690145" y="869533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735026B-30D4-4213-E324-FA3C364AA7FD}"/>
              </a:ext>
            </a:extLst>
          </p:cNvPr>
          <p:cNvSpPr/>
          <p:nvPr/>
        </p:nvSpPr>
        <p:spPr>
          <a:xfrm rot="10800000">
            <a:off x="6768001" y="2832450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513280D5-3A6B-03B3-4558-AB6042AF07E4}"/>
              </a:ext>
            </a:extLst>
          </p:cNvPr>
          <p:cNvSpPr/>
          <p:nvPr/>
        </p:nvSpPr>
        <p:spPr>
          <a:xfrm rot="10800000">
            <a:off x="2801803" y="2848266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76F6CB-7C04-64C3-D30F-44B29A2CA434}"/>
              </a:ext>
            </a:extLst>
          </p:cNvPr>
          <p:cNvSpPr/>
          <p:nvPr/>
        </p:nvSpPr>
        <p:spPr>
          <a:xfrm>
            <a:off x="4444280" y="3996141"/>
            <a:ext cx="157110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46">
              <a:defRPr/>
            </a:pP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Unique and large screen brand placement</a:t>
            </a:r>
          </a:p>
        </p:txBody>
      </p:sp>
      <p:pic>
        <p:nvPicPr>
          <p:cNvPr id="2" name="Picture 2" descr="Airport Arrival Hall Stock Illustrations – 5,013 Airport Arrival Hall Stock  Illustrations, Vectors &amp; Clipart - Dreamstime">
            <a:extLst>
              <a:ext uri="{FF2B5EF4-FFF2-40B4-BE49-F238E27FC236}">
                <a16:creationId xmlns:a16="http://schemas.microsoft.com/office/drawing/2014/main" id="{23688419-1C64-12DE-6DFD-3E9E10F27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88" y="163095"/>
            <a:ext cx="1262911" cy="95273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hennai Airport International Arrival Services">
            <a:extLst>
              <a:ext uri="{FF2B5EF4-FFF2-40B4-BE49-F238E27FC236}">
                <a16:creationId xmlns:a16="http://schemas.microsoft.com/office/drawing/2014/main" id="{333EDF0F-55A3-2FB5-782E-9A432B4F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554" y="178590"/>
            <a:ext cx="1097810" cy="91730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B86E50-5302-CCC8-9E99-B2A4C142C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2" t="11980" b="10902"/>
          <a:stretch/>
        </p:blipFill>
        <p:spPr>
          <a:xfrm>
            <a:off x="8561042" y="2231781"/>
            <a:ext cx="1213182" cy="9015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272D55B-B063-7510-EE0C-280A092099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19"/>
          <a:stretch/>
        </p:blipFill>
        <p:spPr>
          <a:xfrm>
            <a:off x="4647522" y="2303189"/>
            <a:ext cx="1187101" cy="78423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E240C1A-E0E2-1C25-2C51-EC6D480E4C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97" r="3680"/>
          <a:stretch/>
        </p:blipFill>
        <p:spPr>
          <a:xfrm>
            <a:off x="3095577" y="4166001"/>
            <a:ext cx="1251468" cy="939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 descr="2">
            <a:extLst>
              <a:ext uri="{FF2B5EF4-FFF2-40B4-BE49-F238E27FC236}">
                <a16:creationId xmlns:a16="http://schemas.microsoft.com/office/drawing/2014/main" id="{28D76020-75B0-924D-C18B-C849F20E9E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66"/>
          <a:stretch/>
        </p:blipFill>
        <p:spPr>
          <a:xfrm>
            <a:off x="6787294" y="4224406"/>
            <a:ext cx="1136762" cy="82274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1" name="Group 3">
            <a:extLst>
              <a:ext uri="{FF2B5EF4-FFF2-40B4-BE49-F238E27FC236}">
                <a16:creationId xmlns:a16="http://schemas.microsoft.com/office/drawing/2014/main" id="{B8C8EA9E-0A7C-4EDE-D0B6-DDC1387A73FF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98673119-E447-5EC2-BAC3-22931C614EF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47" name="TextBox 5">
              <a:extLst>
                <a:ext uri="{FF2B5EF4-FFF2-40B4-BE49-F238E27FC236}">
                  <a16:creationId xmlns:a16="http://schemas.microsoft.com/office/drawing/2014/main" id="{33D9A0D1-2801-4B50-A99C-84A4B7B2E17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50" name="Freeform 6">
            <a:extLst>
              <a:ext uri="{FF2B5EF4-FFF2-40B4-BE49-F238E27FC236}">
                <a16:creationId xmlns:a16="http://schemas.microsoft.com/office/drawing/2014/main" id="{D22294AF-C8DE-0F1C-357A-34F7AE1BDC2A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A8E16047-2278-CC89-4DF3-4C6E34156AAC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978254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E6325-C0C0-0111-6680-5F1AE71DE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CF5D734-9E15-CD0E-AE63-11313720F7EF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967C39C-3600-F7DF-7D29-6A32B416A733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E47F58-C7C2-5F5B-93DC-74368DCBBEB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A3EA1C-EA1B-A39E-4462-F5B5BC3FF80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5624C19-FD77-59F0-EB0D-DF78F7FEADA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C574586-C07E-67A9-13BA-77996224495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AC9CA1EC-ADFC-3A72-99CA-8A8A2CB791D4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E0B8503-4C9B-7760-1620-0432B59673E8}"/>
              </a:ext>
            </a:extLst>
          </p:cNvPr>
          <p:cNvGraphicFramePr/>
          <p:nvPr/>
        </p:nvGraphicFramePr>
        <p:xfrm>
          <a:off x="170391" y="936613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Towards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17DC9B1-CF4D-2CE3-0A7D-F94BC0FF23B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6AA956-91F3-97E6-CD58-701CF61B9C11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3CED550-E11F-615B-25DD-E43EBC244EB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8B38F-52E3-82AB-C3F3-831A870EC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596" y="81478"/>
            <a:ext cx="6299200" cy="618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92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C5AC2-C44C-4236-3F20-4C877D8A4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B1DFFE-1EAE-5F9C-EC72-E321D4711D18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DCBFA1-6255-BC43-7E16-4C3BB90FB46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8EB18E3-C595-D1FB-F400-7DDD607D419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1AE3923-3949-2D67-F4E9-0CA5A3E524B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B7F054A-74F7-61EF-1941-03A4517D3CA5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2DA6FCB-EDFE-A8B3-A018-6C25A7199C4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3B4A55-1F27-5403-F82A-2B80918CBF6B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Towards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BB0DD5F-A1A1-F0B8-87B5-92A164BDC6A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464ED-CD03-2023-B0A7-ADFDEA16D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193" y="1688797"/>
            <a:ext cx="8339205" cy="434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3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D0B7-E6ED-91CB-F977-48286D42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B761B0-7E09-BB30-AF30-019B45BED6C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5BBC837-DDED-17AE-4E2F-49C80C39501D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1FE209-1AA0-CAB0-4D82-7B9F9EEE40C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947DAD7-F393-7EEA-AB32-7D666252C27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5DD0AC2-AFED-D42F-FC6B-C248F27444FC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30C3AD2-7B02-9C71-891D-8EA42CDA474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046A3B2-2A14-E462-D997-CC22640913B0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B87D52-2C3C-D722-B3F7-4A27FA4FB0C3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W X 16 H ft 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0A1B353-1FF7-C4BA-F411-C8B260220B9A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C4F58C-B1C8-CBF2-9174-BCD5CF63D478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781F017-66A5-C40E-A05F-ED632B87696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C8529D-D0F6-362F-8A7F-E21EBFB95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393" y="44921"/>
            <a:ext cx="5907615" cy="62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1E96-ECB8-A5C8-2F48-F96A0C5A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8B2CC0-AABC-8B6C-E650-078BBC349BC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FAFCDEB-88D2-15B6-A444-05F9216312C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045B71-C0C5-273D-F89E-D64C7B79508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39E7982-5273-8BC8-1800-EF5CC99561E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0F55B8A-5EEC-F528-BC3F-74094185BE7A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155ADA4-E3F6-7E9B-31E8-9D31C6EDFF0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4F61E3-1D4F-569D-AEAE-8323EC39AED2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W X 16 H ft 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E335A91-491E-B699-68B1-A853A98427C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7FCD4B-A9CA-EF7C-B41B-A9E8AC25F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76" y="1568604"/>
            <a:ext cx="11772900" cy="420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3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331B-A51B-CA4B-43F9-438BC9A3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32753C-10EB-5984-F157-36147F3F23A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4BD6DC-85D3-1416-0037-83865E3B017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5A341D-01CE-8AF1-7A2C-D7F7D15516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EAE0C17-D3EB-D1EC-9A58-2CA2E5AE1D9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A07343B-1B72-E7D7-5111-B179510C477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C51784-E749-B413-44A0-97FAD6613C1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106563A-5DAD-2880-BDC1-E836444CB8D3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7D33E9-EAD0-18C4-10C5-9F713F7644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392628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Check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B36867-FEA5-35DF-71A1-582A0FBA632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0F6FB4C-F6AE-31F7-9BA1-A9CC54B3DD6E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2525458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806AF0C-1233-F24B-266E-C4649AB06C4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in an airport with signs and a couple of people&#10;&#10;Description automatically generated">
            <a:extLst>
              <a:ext uri="{FF2B5EF4-FFF2-40B4-BE49-F238E27FC236}">
                <a16:creationId xmlns:a16="http://schemas.microsoft.com/office/drawing/2014/main" id="{25E3812A-D5B9-1092-AF84-AB1EA09E9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785" y="89294"/>
            <a:ext cx="6146799" cy="6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09EB-25E9-5237-FA9D-7696171D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F718BB-6F3B-EE3E-D4D0-9478F198F4B9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C2FBE4-ED2C-198C-059D-35E99B92C3A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20BF66-3772-3DDA-4880-04181441FAC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890113-E21E-6931-E405-2B584CCB5DF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C3A23A5-2597-A40A-49FC-9A5B023C7E9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FC5D7A-4031-3A1C-8501-6922E54A895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98185-AB70-09BD-9208-D6E12608D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778364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Check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B047A8-7D63-4C40-E69E-53FAB36242A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01C37-023D-0196-0F0A-0CC705AF9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434" y="1714962"/>
            <a:ext cx="8239125" cy="43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8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A2ABA-0AFF-6B9D-4535-2007B1CF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5508E3-2481-43FC-8D4A-FD78F6A1AE9E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51B367C-FF61-7612-66A7-408C6FAAD5E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1E1DBF4-8A5C-E4B7-DC41-F401581DD66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EB230-8983-9AA5-DC36-586EADFB684A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0695C6F-6C22-D066-5877-3438384D995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41E5F39-1422-19D2-8413-F76FDED2138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BD568403-D918-A7AC-3259-E71C6CB24396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7863BA-D9B3-0E68-E200-D6630EAF8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260529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35A53A8-AF22-8EC0-5A97-BAE98A332B9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964B798-7269-4D47-B10F-F35538DFC91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40345651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3E6BEBE-F171-11EC-3FF7-7CD5936BB31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9A03F3-3F99-63A3-3818-8CB6FB28D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6601" y="105023"/>
            <a:ext cx="6299199" cy="61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88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FCE4-FBEE-D901-1A8B-6401DC0C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312A03-7D55-040C-2C24-05CC50A01D40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5C6960E-AF4F-8D1E-6EB4-64852729294A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A57F1E-F8A3-016D-BB5B-BAF31270E42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FAE8D1-54EB-12FE-85CB-34CD48B579A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CF2CB36-176D-E300-7D99-8DB051DA7C3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C57D5A9-5AA2-3A25-3A33-F7DE214CBAB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23652D6-AD32-BAF0-AAB9-D28060761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262908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DA4D2BC-DDA6-B4DF-DBE5-B7E08E5683C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D6B181-4094-8DA6-ABB5-6D6178E89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70" y="1463027"/>
            <a:ext cx="9140253" cy="4540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2C77F1-9103-F293-9C48-574534E26BB3}"/>
              </a:ext>
            </a:extLst>
          </p:cNvPr>
          <p:cNvSpPr txBox="1"/>
          <p:nvPr/>
        </p:nvSpPr>
        <p:spPr>
          <a:xfrm>
            <a:off x="3046751" y="326307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8F6D7550-1558-AE24-2500-7A83F420F060}"/>
              </a:ext>
            </a:extLst>
          </p:cNvPr>
          <p:cNvSpPr/>
          <p:nvPr/>
        </p:nvSpPr>
        <p:spPr>
          <a:xfrm>
            <a:off x="3275352" y="2116153"/>
            <a:ext cx="112426" cy="49379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779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740F9-1E9D-63E8-28D3-66DBC518C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1C53EA-6467-83E0-574E-7DC900EDB224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71C92CD-2E6A-49F9-E828-4C5D8FA5BE7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A298424-FFE7-3381-3BA2-A5AD222892F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0E486CC-4363-4B2F-78E8-036EE9F2FF1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8CA0C8B-D633-6B6C-0141-F3566E3E9FDE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63474AE-7DC6-52DC-FFC0-8A0BD7A0A251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C762D289-0FDC-B667-0ABF-CCEC8C6D516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42A90C4-18FF-2E82-E5B1-69835BDDC9B2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BFB488C-AA14-ED6C-C7B5-B94793EBC47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77DAB6-4216-AEC5-0AE9-695A313C0DF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8221254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46,200/-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D5F860D-8A66-C9DD-BF0D-21B20C693B4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group of people walking in a room with a large screen&#10;&#10;Description automatically generated">
            <a:extLst>
              <a:ext uri="{FF2B5EF4-FFF2-40B4-BE49-F238E27FC236}">
                <a16:creationId xmlns:a16="http://schemas.microsoft.com/office/drawing/2014/main" id="{21546005-CC28-13FC-4ABC-F11B668DB7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3815" y="99650"/>
            <a:ext cx="6195785" cy="61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65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5D70C-8793-39FC-7F70-7C57F9443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A1D584-C2CE-5736-74C2-9A1B6181986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44BB5B3-2E88-4049-7A5F-0A3D32B19AC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0B89D5-3257-0A49-B6B2-B5A5841DB1D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0A790DB-EBD5-6E19-BE3C-89657E70958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4C8C0DB-4BB6-F37A-6035-946500E708C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5A1D73-4F82-9D04-7DBA-A8C53DCBBF4F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77127E-60AB-5812-AA6F-5CA18428CF0D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No.3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2217091-8ED5-607D-79F1-2286E239A60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71B786F7-F5BA-E5B3-279B-321200155E2E}"/>
              </a:ext>
            </a:extLst>
          </p:cNvPr>
          <p:cNvSpPr/>
          <p:nvPr/>
        </p:nvSpPr>
        <p:spPr>
          <a:xfrm>
            <a:off x="8064708" y="2068643"/>
            <a:ext cx="104931" cy="47117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79024A-7140-DA4E-C4C8-776F6B1F5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70" y="1588744"/>
            <a:ext cx="9140253" cy="453513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727146-C45F-2832-B12E-6165EB190C90}"/>
              </a:ext>
            </a:extLst>
          </p:cNvPr>
          <p:cNvCxnSpPr/>
          <p:nvPr/>
        </p:nvCxnSpPr>
        <p:spPr>
          <a:xfrm flipV="1">
            <a:off x="4542020" y="2428407"/>
            <a:ext cx="734518" cy="3447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227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515A3-B1B4-30CA-30B9-FD68B8D4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84921-7862-ABFB-41DA-1F3DA93006B5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62BCE81-7819-41D4-ED02-F1BEEE75A581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528FDBA-E21E-27F0-7E10-EB21A49D63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C0454A5-AEB5-91EA-9EE8-C3EAF45161C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1229B71-51F2-DF51-45F9-DF27EDF5D44D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372B74-B436-E823-0977-3EF8AA275699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589B65F-664D-2DFE-46AF-404A0692D3FA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3186D3-38E1-246E-EDE3-DFA9B911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2018774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No.3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B10F7DD-7A62-A473-B5E3-CF5C8E399083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79C7F1-0069-E94B-771F-82513B100AC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9237186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245CC08-DC93-3C7A-EA09-1F574779B1F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91A6CA-A668-E57B-F9A1-C0797631B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0" y="91943"/>
            <a:ext cx="6146800" cy="613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43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5418-40F3-12CB-E0FA-0D9FBF5E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E32A0D-BD95-79B5-62D7-DD0318B8A08F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8E2EAA6-942E-1C7C-446B-CCC5E2BC400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A5B0C95-3BBB-F309-FEBE-D7405353C8C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03670C-66B5-5CEE-6F9C-C3D7B1D6D13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672D930-7827-5957-8B36-0C13479FEFA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746068C-74C2-A379-719E-3A0DB587DDD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B693FF4-1A9F-F2E5-086F-56D78C2072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412295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No.3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0AC0BBA-180E-E046-B81F-7F995C71446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00AAA2-4CBD-C15A-927C-DF7517188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361" y="1219855"/>
            <a:ext cx="10676744" cy="5303732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FBB49EF4-4B31-43A0-53CC-44E208A41CC3}"/>
              </a:ext>
            </a:extLst>
          </p:cNvPr>
          <p:cNvSpPr/>
          <p:nvPr/>
        </p:nvSpPr>
        <p:spPr>
          <a:xfrm>
            <a:off x="8064708" y="2068643"/>
            <a:ext cx="104931" cy="47117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741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04CDF-8D29-541A-150A-B94EF332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9DA406-40A0-5AE9-475E-352C55D7749B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410C31F-5D9B-21E5-EF58-97DC3EB359B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024C46-D5EE-4B9E-FDA6-359295503B4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92F7850-6CF4-CEE4-909F-415E7EEF93A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418207-1F02-F308-5E74-188B1BD4028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0C0D2F-DF37-1F31-0F12-68C47944318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6146A4B-9140-D0E8-DF4E-3FE911B502EA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1E49E21-83A0-046F-4AA9-BC27FDDB25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3596491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Inches (Package Of 17 Units)- Departure &amp; 65 Inches (Package Of 6 Units)-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4C794BD-2E79-D3B2-3C85-FD8578EBD631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351BD1-BE87-3371-2451-0C929335C80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1546201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CC9E61E-4257-939D-7C77-8E7B189D300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7FD969-AB25-71D0-B5AD-DFE23F6A7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4448" y="54298"/>
            <a:ext cx="6146799" cy="615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80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04362-A979-D2E9-2AA0-067FEBDBE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8B8643-D213-3524-2698-ABAEB16144FC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1FF496A-95A7-233A-2892-679ED37F90AA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F3CF1F-7610-1048-AA07-A90B4966578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8E11354-0819-43CB-E3E3-2CB2E899576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8B9DA28-A269-EF55-0EF2-86BC19BD32A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D8F61E8-839A-3745-CCA2-840800D62186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73D1909-848F-5DDF-BBF0-177A36EAF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6315332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Inches (Package Of 17 Units)- Departure &amp; 65 Inches (Package Of 6 Units)-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CA3B4D7-873D-9336-9BD2-23A60FB5B64D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56E9A-082F-02ED-EA46-FF7BA7CC9C45}"/>
              </a:ext>
            </a:extLst>
          </p:cNvPr>
          <p:cNvSpPr txBox="1"/>
          <p:nvPr/>
        </p:nvSpPr>
        <p:spPr>
          <a:xfrm>
            <a:off x="3046751" y="326307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8609E8-852D-376D-FA37-8842AE56F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4221" y="1370768"/>
            <a:ext cx="7797054" cy="41539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509189-37C6-392C-96C2-611DE3111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972" y="2286354"/>
            <a:ext cx="161925" cy="2095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3273E3-9980-739A-7C5C-68B1F3BAC9A8}"/>
              </a:ext>
            </a:extLst>
          </p:cNvPr>
          <p:cNvSpPr txBox="1"/>
          <p:nvPr/>
        </p:nvSpPr>
        <p:spPr>
          <a:xfrm>
            <a:off x="2057400" y="3263071"/>
            <a:ext cx="675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27939BBA-2A2C-55DD-7ACB-ACAC6A789FBD}"/>
              </a:ext>
            </a:extLst>
          </p:cNvPr>
          <p:cNvSpPr/>
          <p:nvPr/>
        </p:nvSpPr>
        <p:spPr>
          <a:xfrm>
            <a:off x="4590972" y="2495904"/>
            <a:ext cx="116206" cy="41987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9A0778-75BD-733D-CECD-DFD03D8A7287}"/>
              </a:ext>
            </a:extLst>
          </p:cNvPr>
          <p:cNvSpPr txBox="1"/>
          <p:nvPr/>
        </p:nvSpPr>
        <p:spPr>
          <a:xfrm>
            <a:off x="2057400" y="3263071"/>
            <a:ext cx="675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782B413-EAE7-89FE-04FE-E608DD094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0857" y="1595489"/>
            <a:ext cx="7014591" cy="42393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B6E678-75B6-57FD-83D5-4FD9BCA30A61}"/>
              </a:ext>
            </a:extLst>
          </p:cNvPr>
          <p:cNvSpPr txBox="1"/>
          <p:nvPr/>
        </p:nvSpPr>
        <p:spPr>
          <a:xfrm>
            <a:off x="2312233" y="3375498"/>
            <a:ext cx="6992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ED625B-77AB-24AB-DDC1-06D0FFF45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728" y="1848662"/>
            <a:ext cx="161925" cy="2095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BCAEBA-4B39-2B53-3DB0-A927C3053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27" y="1913026"/>
            <a:ext cx="161925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4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F319D-1B8D-875A-18A5-9F81A783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17A24A-AD58-4A05-3DAE-A063DAEDC1E1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AEA6F70-15F6-56FF-774B-3D495916252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2F1E5F5-A12A-8AC3-18BE-DC5BB2238C9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C1EB883-A98A-152F-CE0E-2472CD945ED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8248CB0-5518-2C65-37E9-A7E3F0877D2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814572C-8B7A-63A6-BF75-6B27B36AA04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F304C8F-87BF-5433-EA21-A58CF801B2DB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5C5AD21-D39E-FB7A-FFC5-FFE604A38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243932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DE9802B-2EC1-E160-5989-065FEDF8011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F5BCD20-1888-7D73-0372-8D853F7AD557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35428151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3E2D05E-45EA-5888-8546-854A5DEC8673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A869B1-2AF5-4EDE-4890-1EA18D148D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146" y="60412"/>
            <a:ext cx="6180454" cy="61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46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22D0-FA6B-1760-9CA5-F355113A8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E14FB7-8FDE-6B26-FA14-A000591DA15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B9FC60F-2721-0999-D0F5-66BE6FF00F9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49275D-AABA-C1AC-5E7A-99566D9DC55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5C4EA35-3778-CAA5-5D95-D92B2CD8044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0E1473D-49EE-C426-913C-478C75DBAF4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085555-5FED-0533-3653-3840B7732012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7DA4349-93CB-D011-B7A1-EF4E15172D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414204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CF9E3F6-18A8-9D0B-1FFA-8692D55F9FE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ED02B7-8685-1FED-F490-B3DF52ECB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58893" y="902717"/>
            <a:ext cx="12192000" cy="54828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3852CF-0F05-4FC5-E366-D7941C9E950E}"/>
              </a:ext>
            </a:extLst>
          </p:cNvPr>
          <p:cNvSpPr txBox="1"/>
          <p:nvPr/>
        </p:nvSpPr>
        <p:spPr>
          <a:xfrm>
            <a:off x="2619531" y="3263071"/>
            <a:ext cx="6378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D3827F-13B6-A507-B766-43A5968CE307}"/>
              </a:ext>
            </a:extLst>
          </p:cNvPr>
          <p:cNvSpPr/>
          <p:nvPr/>
        </p:nvSpPr>
        <p:spPr>
          <a:xfrm>
            <a:off x="6743072" y="4290676"/>
            <a:ext cx="10493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721B02-139B-8B88-C567-A13EEDD8BC81}"/>
              </a:ext>
            </a:extLst>
          </p:cNvPr>
          <p:cNvSpPr/>
          <p:nvPr/>
        </p:nvSpPr>
        <p:spPr>
          <a:xfrm>
            <a:off x="6743072" y="3835188"/>
            <a:ext cx="10493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401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76D9-9144-977C-5F05-3417C454E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DEB54F-C496-0EE5-1BE4-F7DC40032490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4EFA73C-BD50-0195-1415-76D39C205C1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6A73867-1234-A276-7521-364FE6A7C52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9BC6711-13D6-C156-D2DA-0387460A869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E98455E-60D2-8BF0-CD9C-6E28FF9AB1A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AB6987F-BFE9-963B-E864-0CF46B35ADC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B774659-F7A4-1EEE-E489-091A6465961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074DAAA-2ED4-55A4-775F-3E292A7870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6849918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76C0CAD-59E6-357D-FEE4-28596372EF7D}"/>
              </a:ext>
            </a:extLst>
          </p:cNvPr>
          <p:cNvSpPr txBox="1"/>
          <p:nvPr/>
        </p:nvSpPr>
        <p:spPr>
          <a:xfrm>
            <a:off x="0" y="274936"/>
            <a:ext cx="665979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+ INTERNATIONAL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DE48A43-6C29-0F65-7F5D-D53E71C663A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695531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929ECEC-E30A-615C-1142-12074EC1985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F6F7C-277A-600E-8763-9F4F0DB35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840" y="44921"/>
            <a:ext cx="6096000" cy="62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4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8D8F-E20D-ADD7-980E-BB9A2D75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F627E41-942B-DB18-D545-62D728269E24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B41189B-400E-B6D8-55AF-DC3DB84E1BA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3460C4-1481-7536-209D-4CAF9DC2F02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4F959BA-9D6B-5DD7-7FA6-F6FC2BE7DAA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5549E5B-A1FE-6D43-BDE0-48EA68DBE89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8BDB4CD-3591-37CC-D9A5-F1FAFC65E74F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14B565-F195-638D-4C66-B9DB28DE9433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C94AD68-B5EB-8D6F-E69C-8A066AE9A605}"/>
              </a:ext>
            </a:extLst>
          </p:cNvPr>
          <p:cNvSpPr txBox="1"/>
          <p:nvPr/>
        </p:nvSpPr>
        <p:spPr>
          <a:xfrm>
            <a:off x="355600" y="279400"/>
            <a:ext cx="7349344" cy="492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+ INTERNATIONAL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01CD44-6A51-19A8-B76C-2D58735C7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394" y="1492828"/>
            <a:ext cx="8382005" cy="46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11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F696D-A904-FB2C-96EA-F9A168930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FED835-F4D7-8839-C791-96A647F5D631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3CEC8F8-7D0B-4F77-2FA1-411B61850A79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8E17BF3-DC58-AD0C-4771-E4F80D64CE5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6FCCB57-2C92-0519-1722-157C96A0C2A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E050AC5-AB61-A5F6-9D78-819D19E374D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854615C-A982-9767-8616-40C0DCDBDEA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E5408D1-3EE0-64CA-22F1-572E7E14FC47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6F6FA5F-1630-F17E-50E6-4FEFB2771A78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73E2519-FEF1-EDDA-A625-787EF9DC022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BE5243-1B1E-2E3A-4305-66DB9FB7E2A4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8,00,000/- P/M Per Slot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C4224AD-E75C-9D08-5F55-79E7602AA9B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E94E37-AE63-5445-0324-3BBA17BF92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152" y="71410"/>
            <a:ext cx="6198447" cy="61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91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8D10D-70D3-D608-6588-D5609E59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A1069E-2490-A103-BFAC-1BAF30519BB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041EA8B-8F5B-2072-04D4-A05D24461B0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CB862AF-FFE5-802F-0517-68280357D18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BDD7C2-0D1E-36E9-D61E-8FC7F18DD36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3641E6E-DE07-3446-01DF-F5DB2EF5702A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32E00FF-5646-5776-23DD-9A9599EF48B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DC07691-854E-E882-9237-3A7CD92E97A7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E46F544-9297-5455-2470-C57B11D6F74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 descr="A black and white image of a car&#10;&#10;AI-generated content may be incorrect.">
            <a:extLst>
              <a:ext uri="{FF2B5EF4-FFF2-40B4-BE49-F238E27FC236}">
                <a16:creationId xmlns:a16="http://schemas.microsoft.com/office/drawing/2014/main" id="{B8DDDA46-3E17-B08F-3DC3-BDF93F539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899" y="1028397"/>
            <a:ext cx="9128195" cy="5128276"/>
          </a:xfrm>
          <a:prstGeom prst="rect">
            <a:avLst/>
          </a:prstGeom>
        </p:spPr>
      </p:pic>
      <p:sp>
        <p:nvSpPr>
          <p:cNvPr id="13" name="Arrow: Bent-Up 12">
            <a:extLst>
              <a:ext uri="{FF2B5EF4-FFF2-40B4-BE49-F238E27FC236}">
                <a16:creationId xmlns:a16="http://schemas.microsoft.com/office/drawing/2014/main" id="{FD21FE32-7732-3E6E-10C1-CC749E72F5F4}"/>
              </a:ext>
            </a:extLst>
          </p:cNvPr>
          <p:cNvSpPr/>
          <p:nvPr/>
        </p:nvSpPr>
        <p:spPr>
          <a:xfrm>
            <a:off x="6910466" y="3837482"/>
            <a:ext cx="434715" cy="209862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255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3D498-C638-150C-BE97-9A9DE15D5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08FC15-E734-C8FF-5B39-154BA201844C}"/>
              </a:ext>
            </a:extLst>
          </p:cNvPr>
          <p:cNvSpPr/>
          <p:nvPr/>
        </p:nvSpPr>
        <p:spPr>
          <a:xfrm>
            <a:off x="0" y="20431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64B79C8-0D2E-8B56-1F9B-D9F06E8F1E0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E503BA6-7514-5A8D-9396-BB5F0DDFF3B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54543BC-748C-4C13-CFF2-79E8C0C2E85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73DD855-0647-BF58-1CCB-865E17541C1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2CFD6DA-ADC8-F24C-9548-DB920A2A1B0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FEC3E706-4E61-181D-A0CB-E3D3FD87ED87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39F9009-F5C0-7858-5D64-B20745C6B6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012660"/>
              </p:ext>
            </p:extLst>
          </p:nvPr>
        </p:nvGraphicFramePr>
        <p:xfrm>
          <a:off x="152400" y="939800"/>
          <a:ext cx="591729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188905D-1457-2D0F-9C16-2FCE5048C61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E1688E7-C755-45BC-CE7C-F7EC8F508837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1352030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17,00,000/-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276BC4F-5EE2-950A-4DF5-5E3584B72C9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AAD56-79F7-2D40-B558-B826406C8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6105" y="60793"/>
            <a:ext cx="6146799" cy="62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64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187A2-B885-FCB0-476F-FF9F417D0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B5E3A7-20E0-4076-88F7-FA858ACC6540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5F62314-A582-9632-3FE2-48FDDB37883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37A042-ABC8-AF62-21A8-BD047D05829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0505C84-08C8-8D14-2204-EFEA564A410A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F7F8701-37C9-3B95-A162-323E9934A26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D486AA7-3E31-6359-9E89-3626DFAF5A61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2970380-0D1B-CC83-1236-AA57A3E32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745628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99E1C58-B400-0F44-5084-9C9D9E4EA182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C1A6FC-30BF-A058-0F34-6B3B6AFCD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424" y="1033288"/>
            <a:ext cx="9657365" cy="523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18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397262" y="2975117"/>
            <a:ext cx="366568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080-067415510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1001</Words>
  <Application>Microsoft Office PowerPoint</Application>
  <PresentationFormat>Widescreen</PresentationFormat>
  <Paragraphs>301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Montserrat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10</cp:revision>
  <dcterms:created xsi:type="dcterms:W3CDTF">2026-11-04T06:16:17Z</dcterms:created>
  <dcterms:modified xsi:type="dcterms:W3CDTF">2026-11-06T04:45:12Z</dcterms:modified>
</cp:coreProperties>
</file>