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9" r:id="rId2"/>
    <p:sldId id="901" r:id="rId3"/>
    <p:sldId id="902" r:id="rId4"/>
    <p:sldId id="903" r:id="rId5"/>
    <p:sldId id="27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6FE5A-3900-43FF-8B0A-7848F524C07C}" type="datetimeFigureOut">
              <a:rPr lang="en-IN" smtClean="0"/>
              <a:t>08-02-2023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405E-7760-4383-BD56-23D5A3A92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07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1200150"/>
            <a:ext cx="5759450" cy="3240088"/>
          </a:xfrm>
          <a:ln>
            <a:miter lim="800000"/>
          </a:ln>
        </p:spPr>
      </p:sp>
      <p:sp>
        <p:nvSpPr>
          <p:cNvPr id="55299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6661" tIns="48331" rIns="96661" bIns="48331" anchor="t" anchorCtr="0"/>
          <a:lstStyle/>
          <a:p>
            <a:pPr lvl="0" eaLnBrk="1" hangingPunct="1"/>
            <a:endParaRPr lang="en-US" altLang="zh-CN" dirty="0">
              <a:ea typeface="SimSun" panose="02010600030101010101" pitchFamily="2" charset="-122"/>
            </a:endParaRPr>
          </a:p>
        </p:txBody>
      </p:sp>
      <p:sp>
        <p:nvSpPr>
          <p:cNvPr id="553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x-none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fld>
            <a:endParaRPr lang="en-US" altLang="x-non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55299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6661" tIns="48331" rIns="96661" bIns="48331" anchor="t" anchorCtr="0"/>
          <a:lstStyle/>
          <a:p>
            <a:pPr lvl="0" eaLnBrk="1" hangingPunct="1"/>
            <a:endParaRPr lang="en-US" altLang="zh-CN" dirty="0">
              <a:ea typeface="SimSun" panose="02010600030101010101" pitchFamily="2" charset="-122"/>
            </a:endParaRPr>
          </a:p>
        </p:txBody>
      </p:sp>
      <p:sp>
        <p:nvSpPr>
          <p:cNvPr id="553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x-none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fld>
            <a:endParaRPr lang="en-US" altLang="x-non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55299" name="Notes Placeholder 2"/>
          <p:cNvSpPr>
            <a:spLocks noGrp="1"/>
          </p:cNvSpPr>
          <p:nvPr>
            <p:ph type="body"/>
          </p:nvPr>
        </p:nvSpPr>
        <p:spPr/>
        <p:txBody>
          <a:bodyPr wrap="square" lIns="96661" tIns="48331" rIns="96661" bIns="48331" anchor="t" anchorCtr="0"/>
          <a:lstStyle/>
          <a:p>
            <a:pPr lvl="0" eaLnBrk="1" hangingPunct="1"/>
            <a:endParaRPr lang="en-US" altLang="zh-CN" dirty="0">
              <a:ea typeface="SimSun" panose="02010600030101010101" pitchFamily="2" charset="-122"/>
            </a:endParaRPr>
          </a:p>
        </p:txBody>
      </p:sp>
      <p:sp>
        <p:nvSpPr>
          <p:cNvPr id="553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x-none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fld>
            <a:endParaRPr lang="en-US" altLang="x-non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828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639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3891" y="1955191"/>
            <a:ext cx="4411345" cy="3636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49593" y="1900173"/>
            <a:ext cx="4806315" cy="4200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851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2964" y="3197351"/>
            <a:ext cx="4175760" cy="762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902964" y="3197351"/>
            <a:ext cx="4177665" cy="762000"/>
          </a:xfrm>
          <a:custGeom>
            <a:avLst/>
            <a:gdLst/>
            <a:ahLst/>
            <a:cxnLst/>
            <a:rect l="l" t="t" r="r" b="b"/>
            <a:pathLst>
              <a:path w="4177665" h="762000">
                <a:moveTo>
                  <a:pt x="0" y="761746"/>
                </a:moveTo>
                <a:lnTo>
                  <a:pt x="4177157" y="761746"/>
                </a:lnTo>
                <a:lnTo>
                  <a:pt x="4177157" y="0"/>
                </a:lnTo>
                <a:lnTo>
                  <a:pt x="0" y="0"/>
                </a:lnTo>
                <a:lnTo>
                  <a:pt x="0" y="761746"/>
                </a:lnTo>
                <a:close/>
              </a:path>
            </a:pathLst>
          </a:custGeom>
          <a:ln w="6350">
            <a:solidFill>
              <a:srgbClr val="EB7B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23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3632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43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83558" y="3049981"/>
            <a:ext cx="4024883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215" y="1617725"/>
            <a:ext cx="10555605" cy="4488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946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694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2375" y="2886075"/>
            <a:ext cx="153352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4675" y="4791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6225" y="6381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8800" y="53816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47825" y="4343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3850" y="56102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47925" y="35147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47925" y="23526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09700" y="29622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14675" y="11525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 descr="preencode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28800" y="5619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 descr="preencoded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47825" y="1552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4619625"/>
            <a:ext cx="213360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preencoded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106025" y="0"/>
            <a:ext cx="208597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 descr="preencoded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329555" y="2886075"/>
            <a:ext cx="38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" descr="preencoded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024062" y="1167973"/>
            <a:ext cx="2409825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/>
          <p:nvPr/>
        </p:nvSpPr>
        <p:spPr>
          <a:xfrm>
            <a:off x="8979852" y="2922732"/>
            <a:ext cx="2839005" cy="73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9056B-0B4F-6FBC-F6C9-1500E0E2DD5B}"/>
              </a:ext>
            </a:extLst>
          </p:cNvPr>
          <p:cNvSpPr txBox="1"/>
          <p:nvPr/>
        </p:nvSpPr>
        <p:spPr>
          <a:xfrm>
            <a:off x="6731716" y="2447925"/>
            <a:ext cx="480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Reference images 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1-09-03 at 6.16.36 PM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9556" y="-397"/>
            <a:ext cx="9132570" cy="6028271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2" y="306923"/>
            <a:ext cx="8841125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DIGITAL</a:t>
            </a:r>
          </a:p>
          <a:p>
            <a:pPr>
              <a:defRPr/>
            </a:pPr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SCREENS</a:t>
            </a:r>
          </a:p>
        </p:txBody>
      </p:sp>
      <p:grpSp>
        <p:nvGrpSpPr>
          <p:cNvPr id="54276" name="Group 3"/>
          <p:cNvGrpSpPr/>
          <p:nvPr/>
        </p:nvGrpSpPr>
        <p:grpSpPr>
          <a:xfrm>
            <a:off x="1529557" y="4371909"/>
            <a:ext cx="9132253" cy="2485852"/>
            <a:chOff x="0" y="6885"/>
            <a:chExt cx="14383" cy="3914"/>
          </a:xfrm>
        </p:grpSpPr>
        <p:grpSp>
          <p:nvGrpSpPr>
            <p:cNvPr id="54277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8651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</p:spPr>
            <p:txBody>
              <a:bodyPr lIns="94698" tIns="47348" rIns="94698" bIns="47348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475"/>
                <a:ext cx="12192000" cy="12940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lIns="94698" tIns="47348" rIns="94698" bIns="47348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7"/>
              <a:ext cx="14383" cy="1872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noProof="1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8" y="8247"/>
              <a:ext cx="13815" cy="189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Location: Platform1 to 6</a:t>
              </a:r>
            </a:p>
            <a:p>
              <a:pPr eaLnBrk="1" hangingPunct="1"/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No. of Screens :</a:t>
              </a:r>
              <a:r>
                <a:rPr lang="en-US" altLang="zh-CN" sz="2400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 </a:t>
              </a:r>
              <a:r>
                <a:rPr lang="en-IN" altLang="en-US" sz="2400" b="1" dirty="0">
                  <a:solidFill>
                    <a:srgbClr val="262626"/>
                  </a:solidFill>
                  <a:latin typeface="Calibri Light" panose="020F0302020204030204" charset="0"/>
                </a:rPr>
                <a:t>60 </a:t>
              </a:r>
              <a:endParaRPr lang="en-US" altLang="zh-CN" sz="2400" b="1" dirty="0">
                <a:solidFill>
                  <a:srgbClr val="262626"/>
                </a:solidFill>
                <a:latin typeface="Calibri Light" panose="020F0302020204030204" charset="0"/>
                <a:ea typeface="SimSun" panose="02010600030101010101" pitchFamily="2" charset="-122"/>
              </a:endParaRPr>
            </a:p>
            <a:p>
              <a:pPr eaLnBrk="1" hangingPunct="1"/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Dimension:</a:t>
              </a:r>
              <a:r>
                <a:rPr lang="en-IN" altLang="en-US" sz="2400" b="1" dirty="0">
                  <a:solidFill>
                    <a:srgbClr val="262626"/>
                  </a:solidFill>
                  <a:latin typeface="Calibri Light" panose="020F0302020204030204" charset="0"/>
                </a:rPr>
                <a:t>   </a:t>
              </a:r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32 Inch (28 in x 16 in)</a:t>
              </a:r>
              <a:endParaRPr lang="en-I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120A350A-B211-2FFE-7D9F-83722C23512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87306D75-2EB7-0C40-32E0-9228CAA1AB8A}"/>
              </a:ext>
            </a:extLst>
          </p:cNvPr>
          <p:cNvSpPr txBox="1"/>
          <p:nvPr/>
        </p:nvSpPr>
        <p:spPr>
          <a:xfrm>
            <a:off x="159748" y="6594466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sp>
        <p:nvSpPr>
          <p:cNvPr id="6" name="Text Box 22">
            <a:extLst>
              <a:ext uri="{FF2B5EF4-FFF2-40B4-BE49-F238E27FC236}">
                <a16:creationId xmlns:a16="http://schemas.microsoft.com/office/drawing/2014/main" id="{DCE43199-9CCC-853F-4C16-7DE0BD29A82E}"/>
              </a:ext>
            </a:extLst>
          </p:cNvPr>
          <p:cNvSpPr txBox="1"/>
          <p:nvPr/>
        </p:nvSpPr>
        <p:spPr>
          <a:xfrm>
            <a:off x="1530192" y="305269"/>
            <a:ext cx="8841125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DIGITAL</a:t>
            </a:r>
          </a:p>
          <a:p>
            <a:pPr>
              <a:defRPr/>
            </a:pPr>
            <a:r>
              <a:rPr lang="en-IN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SCREENS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2C7DB3E5-30C8-B67C-A98C-A272DFE328B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6E90E18E-7DF8-0AFA-8DF5-CC3ADD70533A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37405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aaa4da2-4ba8-4f5a-9be4-12b2f0acd65b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192" y="0"/>
            <a:ext cx="9131935" cy="566801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2" y="306923"/>
            <a:ext cx="8841125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sz="3200" b="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DIGITAL</a:t>
            </a:r>
          </a:p>
          <a:p>
            <a:pPr>
              <a:defRPr/>
            </a:pPr>
            <a:r>
              <a:rPr lang="en-IN" sz="3200" b="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SCREENS</a:t>
            </a:r>
          </a:p>
        </p:txBody>
      </p:sp>
      <p:grpSp>
        <p:nvGrpSpPr>
          <p:cNvPr id="54276" name="Group 3"/>
          <p:cNvGrpSpPr/>
          <p:nvPr/>
        </p:nvGrpSpPr>
        <p:grpSpPr>
          <a:xfrm>
            <a:off x="1529557" y="4371909"/>
            <a:ext cx="9132253" cy="2485852"/>
            <a:chOff x="0" y="6885"/>
            <a:chExt cx="14383" cy="3914"/>
          </a:xfrm>
        </p:grpSpPr>
        <p:grpSp>
          <p:nvGrpSpPr>
            <p:cNvPr id="54277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8651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</p:spPr>
            <p:txBody>
              <a:bodyPr lIns="94698" tIns="47348" rIns="94698" bIns="47348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475"/>
                <a:ext cx="12192000" cy="12940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lIns="94698" tIns="47348" rIns="94698" bIns="47348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7"/>
              <a:ext cx="14383" cy="1872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noProof="1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8" y="8247"/>
              <a:ext cx="13815" cy="189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Location: Platform1 to 6</a:t>
              </a:r>
            </a:p>
            <a:p>
              <a:pPr eaLnBrk="1" hangingPunct="1"/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No. of Screens :</a:t>
              </a:r>
              <a:r>
                <a:rPr lang="en-US" altLang="zh-CN" sz="2400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 </a:t>
              </a:r>
              <a:r>
                <a:rPr lang="en-IN" altLang="en-US" sz="2400" b="1" dirty="0">
                  <a:solidFill>
                    <a:srgbClr val="262626"/>
                  </a:solidFill>
                  <a:latin typeface="Calibri Light" panose="020F0302020204030204" charset="0"/>
                </a:rPr>
                <a:t>60 </a:t>
              </a:r>
              <a:endParaRPr lang="en-US" altLang="zh-CN" sz="2400" b="1" dirty="0">
                <a:solidFill>
                  <a:srgbClr val="262626"/>
                </a:solidFill>
                <a:latin typeface="Calibri Light" panose="020F0302020204030204" charset="0"/>
                <a:ea typeface="SimSun" panose="02010600030101010101" pitchFamily="2" charset="-122"/>
              </a:endParaRPr>
            </a:p>
            <a:p>
              <a:pPr eaLnBrk="1" hangingPunct="1"/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Dimension:</a:t>
              </a:r>
              <a:r>
                <a:rPr lang="en-IN" altLang="en-US" sz="2400" b="1" dirty="0">
                  <a:solidFill>
                    <a:srgbClr val="262626"/>
                  </a:solidFill>
                  <a:latin typeface="Calibri Light" panose="020F0302020204030204" charset="0"/>
                </a:rPr>
                <a:t>   </a:t>
              </a:r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32 Inch (28 in x 16 in)</a:t>
              </a:r>
              <a:endParaRPr lang="en-I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39407814-8451-B09C-6923-FBB06E07507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B687F6D4-CEC4-B1FA-952F-C0564B9C36FE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80004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1-12-30 at 8.27.09 PM (1)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557" y="2540"/>
            <a:ext cx="9131935" cy="6852920"/>
          </a:xfrm>
          <a:prstGeom prst="rect">
            <a:avLst/>
          </a:prstGeom>
        </p:spPr>
      </p:pic>
      <p:sp>
        <p:nvSpPr>
          <p:cNvPr id="23" name="Text Box 22"/>
          <p:cNvSpPr txBox="1"/>
          <p:nvPr/>
        </p:nvSpPr>
        <p:spPr>
          <a:xfrm>
            <a:off x="1530192" y="306923"/>
            <a:ext cx="8841125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sz="3200" b="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DIGITAL</a:t>
            </a:r>
          </a:p>
          <a:p>
            <a:pPr>
              <a:defRPr/>
            </a:pPr>
            <a:r>
              <a:rPr lang="en-IN" sz="3200" b="1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    SCREENS</a:t>
            </a:r>
          </a:p>
        </p:txBody>
      </p:sp>
      <p:grpSp>
        <p:nvGrpSpPr>
          <p:cNvPr id="54276" name="Group 3"/>
          <p:cNvGrpSpPr/>
          <p:nvPr/>
        </p:nvGrpSpPr>
        <p:grpSpPr>
          <a:xfrm>
            <a:off x="1529557" y="4371909"/>
            <a:ext cx="9132253" cy="2485852"/>
            <a:chOff x="0" y="6885"/>
            <a:chExt cx="14383" cy="3914"/>
          </a:xfrm>
        </p:grpSpPr>
        <p:grpSp>
          <p:nvGrpSpPr>
            <p:cNvPr id="54277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8651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</p:spPr>
            <p:txBody>
              <a:bodyPr lIns="94698" tIns="47348" rIns="94698" bIns="47348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475"/>
                <a:ext cx="12192000" cy="12940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lIns="94698" tIns="47348" rIns="94698" bIns="47348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Rectangles 26"/>
            <p:cNvSpPr/>
            <p:nvPr/>
          </p:nvSpPr>
          <p:spPr>
            <a:xfrm>
              <a:off x="0" y="8927"/>
              <a:ext cx="14383" cy="1872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noProof="1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8" y="8247"/>
              <a:ext cx="13815" cy="189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Location: Platform1 to 6</a:t>
              </a:r>
            </a:p>
            <a:p>
              <a:pPr eaLnBrk="1" hangingPunct="1"/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No. of Screens :</a:t>
              </a:r>
              <a:r>
                <a:rPr lang="en-US" altLang="zh-CN" sz="2400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 </a:t>
              </a:r>
              <a:r>
                <a:rPr lang="en-IN" altLang="en-US" sz="2400" b="1" dirty="0">
                  <a:solidFill>
                    <a:srgbClr val="262626"/>
                  </a:solidFill>
                  <a:latin typeface="Calibri Light" panose="020F0302020204030204" charset="0"/>
                </a:rPr>
                <a:t>60 </a:t>
              </a:r>
              <a:endParaRPr lang="en-US" altLang="zh-CN" sz="2400" b="1" dirty="0">
                <a:solidFill>
                  <a:srgbClr val="262626"/>
                </a:solidFill>
                <a:latin typeface="Calibri Light" panose="020F0302020204030204" charset="0"/>
                <a:ea typeface="SimSun" panose="02010600030101010101" pitchFamily="2" charset="-122"/>
              </a:endParaRPr>
            </a:p>
            <a:p>
              <a:pPr eaLnBrk="1" hangingPunct="1"/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Dimension:</a:t>
              </a:r>
              <a:r>
                <a:rPr lang="en-IN" altLang="en-US" sz="2400" b="1" dirty="0">
                  <a:solidFill>
                    <a:srgbClr val="262626"/>
                  </a:solidFill>
                  <a:latin typeface="Calibri Light" panose="020F0302020204030204" charset="0"/>
                </a:rPr>
                <a:t>   </a:t>
              </a:r>
              <a:r>
                <a:rPr lang="en-US" altLang="zh-CN" sz="2400" b="1" dirty="0">
                  <a:solidFill>
                    <a:srgbClr val="262626"/>
                  </a:solidFill>
                  <a:latin typeface="Calibri Light" panose="020F0302020204030204" charset="0"/>
                  <a:ea typeface="SimSun" panose="02010600030101010101" pitchFamily="2" charset="-122"/>
                </a:rPr>
                <a:t>32 Inch (28 in x 16 in)</a:t>
              </a:r>
              <a:endParaRPr lang="en-I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</a:endParaRPr>
            </a:p>
          </p:txBody>
        </p:sp>
      </p:grpSp>
      <p:pic>
        <p:nvPicPr>
          <p:cNvPr id="2" name="object 2">
            <a:extLst>
              <a:ext uri="{FF2B5EF4-FFF2-40B4-BE49-F238E27FC236}">
                <a16:creationId xmlns:a16="http://schemas.microsoft.com/office/drawing/2014/main" id="{CC39F4CC-6C32-E7C7-AD6F-07640DBA922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A2079F33-A4A4-95D0-542F-4794978487CB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81754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300" y="1304925"/>
            <a:ext cx="1028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82200" y="6067425"/>
            <a:ext cx="2209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96600" y="5695950"/>
            <a:ext cx="619125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4400" y="2352675"/>
            <a:ext cx="10858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95575" y="1828800"/>
            <a:ext cx="93345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33800" y="36576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00" y="41910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1975" y="3552825"/>
            <a:ext cx="103822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77010" y="2528888"/>
            <a:ext cx="5619750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2528888"/>
            <a:ext cx="5648325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6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52798" y="4095750"/>
            <a:ext cx="391477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6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591175" y="1866900"/>
            <a:ext cx="100012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6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E3BC9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Thank You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123</Words>
  <Application>Microsoft Office PowerPoint</Application>
  <PresentationFormat>Widescreen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Rubik</vt:lpstr>
      <vt:lpstr>Rubik Medium</vt:lpstr>
      <vt:lpstr>Segoe UI</vt:lpstr>
      <vt:lpstr>Times New Roman</vt:lpstr>
      <vt:lpstr>Trebuchet MS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TMA</cp:lastModifiedBy>
  <cp:revision>3</cp:revision>
  <dcterms:created xsi:type="dcterms:W3CDTF">2023-01-11T09:39:32Z</dcterms:created>
  <dcterms:modified xsi:type="dcterms:W3CDTF">2023-02-08T04:56:02Z</dcterms:modified>
</cp:coreProperties>
</file>