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69" r:id="rId2"/>
    <p:sldId id="921" r:id="rId3"/>
    <p:sldId id="922" r:id="rId4"/>
    <p:sldId id="275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40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F6FE5A-3900-43FF-8B0A-7848F524C07C}" type="datetimeFigureOut">
              <a:rPr lang="en-IN" smtClean="0"/>
              <a:t>08-02-2023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0C405E-7760-4383-BD56-23D5A3A924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8075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" name="Google Shape;1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" name="Google Shape;16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1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I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836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48CCA6F5-881A-49D5-A6D1-C1FF9569EB76}" type="slidenum">
              <a:rPr lang="fr-FR" altLang="en-US" smtClean="0">
                <a:latin typeface="Arial" panose="020B0604020202020204" pitchFamily="34" charset="0"/>
              </a:rPr>
              <a:t>2</a:t>
            </a:fld>
            <a:endParaRPr lang="fr-FR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I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836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48CCA6F5-881A-49D5-A6D1-C1FF9569EB76}" type="slidenum">
              <a:rPr lang="fr-FR" altLang="en-US" smtClean="0">
                <a:latin typeface="Arial" panose="020B0604020202020204" pitchFamily="34" charset="0"/>
              </a:rPr>
              <a:t>3</a:t>
            </a:fld>
            <a:endParaRPr lang="fr-FR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6" name="Google Shape;176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4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8284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56394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3891" y="1955191"/>
            <a:ext cx="4411345" cy="3636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649593" y="1900173"/>
            <a:ext cx="4806315" cy="4200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8517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02964" y="3197351"/>
            <a:ext cx="4175760" cy="76200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3902964" y="3197351"/>
            <a:ext cx="4177665" cy="762000"/>
          </a:xfrm>
          <a:custGeom>
            <a:avLst/>
            <a:gdLst/>
            <a:ahLst/>
            <a:cxnLst/>
            <a:rect l="l" t="t" r="r" b="b"/>
            <a:pathLst>
              <a:path w="4177665" h="762000">
                <a:moveTo>
                  <a:pt x="0" y="761746"/>
                </a:moveTo>
                <a:lnTo>
                  <a:pt x="4177157" y="761746"/>
                </a:lnTo>
                <a:lnTo>
                  <a:pt x="4177157" y="0"/>
                </a:lnTo>
                <a:lnTo>
                  <a:pt x="0" y="0"/>
                </a:lnTo>
                <a:lnTo>
                  <a:pt x="0" y="761746"/>
                </a:lnTo>
                <a:close/>
              </a:path>
            </a:pathLst>
          </a:custGeom>
          <a:ln w="6350">
            <a:solidFill>
              <a:srgbClr val="EB7B2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6239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3632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437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83558" y="3049981"/>
            <a:ext cx="4024883" cy="940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5215" y="1617725"/>
            <a:ext cx="10555605" cy="44888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8946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-36940"/>
            <a:ext cx="121919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1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62375" y="2886075"/>
            <a:ext cx="1533525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1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14675" y="4791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1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86225" y="6381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1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28800" y="538162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1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47825" y="4343400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1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133850" y="561022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1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447925" y="351472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1" descr="preencoded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447925" y="23526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1" descr="preencoded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409700" y="29622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1" descr="preencoded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114675" y="115252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1" descr="preencoded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828800" y="5619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1" descr="preencoded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647825" y="15525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1" descr="preencoded.png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0" y="4619625"/>
            <a:ext cx="2133600" cy="223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1" descr="preencoded.png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0106025" y="0"/>
            <a:ext cx="2085975" cy="220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1" descr="preencoded.png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5329555" y="2886075"/>
            <a:ext cx="381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1" descr="preencoded.png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2024062" y="1167973"/>
            <a:ext cx="2409825" cy="4448175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"/>
          <p:cNvSpPr/>
          <p:nvPr/>
        </p:nvSpPr>
        <p:spPr>
          <a:xfrm>
            <a:off x="8979852" y="2922732"/>
            <a:ext cx="2839005" cy="734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6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ubik Medium"/>
              <a:ea typeface="Rubik Medium"/>
              <a:cs typeface="Rubik Medium"/>
              <a:sym typeface="Rubik Medium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89056B-0B4F-6FBC-F6C9-1500E0E2DD5B}"/>
              </a:ext>
            </a:extLst>
          </p:cNvPr>
          <p:cNvSpPr txBox="1"/>
          <p:nvPr/>
        </p:nvSpPr>
        <p:spPr>
          <a:xfrm>
            <a:off x="6731716" y="2447925"/>
            <a:ext cx="48084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Reference images </a:t>
            </a:r>
            <a:endParaRPr kumimoji="0" lang="en-I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20" descr="WhatsApp Image 2021-12-11 at 7.24.21 PM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29557" y="0"/>
            <a:ext cx="9126855" cy="569087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529241" y="4371975"/>
            <a:ext cx="9133200" cy="2485390"/>
            <a:chOff x="0" y="6885"/>
            <a:chExt cx="14383" cy="3914"/>
          </a:xfrm>
        </p:grpSpPr>
        <p:grpSp>
          <p:nvGrpSpPr>
            <p:cNvPr id="82" name="Group 81"/>
            <p:cNvGrpSpPr/>
            <p:nvPr/>
          </p:nvGrpSpPr>
          <p:grpSpPr>
            <a:xfrm>
              <a:off x="0" y="6885"/>
              <a:ext cx="14383" cy="2135"/>
              <a:chOff x="0" y="4948862"/>
              <a:chExt cx="12192000" cy="1909138"/>
            </a:xfrm>
          </p:grpSpPr>
          <p:sp>
            <p:nvSpPr>
              <p:cNvPr id="83" name="Freeform: Shape 82"/>
              <p:cNvSpPr/>
              <p:nvPr/>
            </p:nvSpPr>
            <p:spPr>
              <a:xfrm>
                <a:off x="0" y="4948862"/>
                <a:ext cx="12192000" cy="1909138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F1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84" name="Freeform: Shape 83"/>
              <p:cNvSpPr/>
              <p:nvPr/>
            </p:nvSpPr>
            <p:spPr>
              <a:xfrm>
                <a:off x="0" y="5563852"/>
                <a:ext cx="12192000" cy="1294147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AC2F9">
                  <a:alpha val="11000"/>
                </a:srgbClr>
              </a:solidFill>
              <a:ln>
                <a:noFill/>
              </a:ln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2" name="Rectangles 1"/>
            <p:cNvSpPr/>
            <p:nvPr/>
          </p:nvSpPr>
          <p:spPr>
            <a:xfrm>
              <a:off x="0" y="8926"/>
              <a:ext cx="14383" cy="1873"/>
            </a:xfrm>
            <a:prstGeom prst="rect">
              <a:avLst/>
            </a:prstGeom>
            <a:solidFill>
              <a:srgbClr val="DCEC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 Box 27"/>
            <p:cNvSpPr txBox="1"/>
            <p:nvPr/>
          </p:nvSpPr>
          <p:spPr>
            <a:xfrm>
              <a:off x="567" y="8787"/>
              <a:ext cx="13815" cy="1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Location: </a:t>
              </a:r>
              <a:r>
                <a:rPr lang="en-I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PF1 to 4 </a:t>
              </a:r>
            </a:p>
            <a:p>
              <a:pPr>
                <a:defRPr/>
              </a:pP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No. of Screens:</a:t>
              </a:r>
              <a:r>
                <a: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</a:t>
              </a:r>
              <a:r>
                <a:rPr lang="en-I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47    </a:t>
              </a: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Dimension:</a:t>
              </a:r>
              <a:r>
                <a:rPr lang="en-I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 </a:t>
              </a:r>
              <a:r>
                <a:rPr lang="en-IN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43inch and 32 Inch</a:t>
              </a:r>
              <a:endParaRPr lang="en-IN" sz="2400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endParaRPr>
            </a:p>
          </p:txBody>
        </p:sp>
      </p:grpSp>
      <p:sp>
        <p:nvSpPr>
          <p:cNvPr id="23" name="Text Box 22"/>
          <p:cNvSpPr txBox="1"/>
          <p:nvPr/>
        </p:nvSpPr>
        <p:spPr>
          <a:xfrm>
            <a:off x="1530192" y="306923"/>
            <a:ext cx="8841125" cy="1076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IN" sz="3200" b="1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rPr>
              <a:t>    DIGITAL</a:t>
            </a:r>
          </a:p>
          <a:p>
            <a:pPr>
              <a:defRPr/>
            </a:pPr>
            <a:r>
              <a:rPr lang="en-IN" sz="3200" b="1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rPr>
              <a:t>    SCREENS</a:t>
            </a:r>
          </a:p>
        </p:txBody>
      </p:sp>
      <p:pic>
        <p:nvPicPr>
          <p:cNvPr id="5" name="object 2">
            <a:extLst>
              <a:ext uri="{FF2B5EF4-FFF2-40B4-BE49-F238E27FC236}">
                <a16:creationId xmlns:a16="http://schemas.microsoft.com/office/drawing/2014/main" id="{13EB2C1F-42C5-ECC9-39C5-5C47F2DF130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463441"/>
            <a:ext cx="12192000" cy="392905"/>
          </a:xfrm>
          <a:prstGeom prst="rect">
            <a:avLst/>
          </a:prstGeom>
        </p:spPr>
      </p:pic>
      <p:sp>
        <p:nvSpPr>
          <p:cNvPr id="6" name="object 9">
            <a:extLst>
              <a:ext uri="{FF2B5EF4-FFF2-40B4-BE49-F238E27FC236}">
                <a16:creationId xmlns:a16="http://schemas.microsoft.com/office/drawing/2014/main" id="{6AE3E70F-ABC6-CD0F-C388-7EFF2C8DB445}"/>
              </a:ext>
            </a:extLst>
          </p:cNvPr>
          <p:cNvSpPr txBox="1"/>
          <p:nvPr/>
        </p:nvSpPr>
        <p:spPr>
          <a:xfrm>
            <a:off x="159748" y="6592812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5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611338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500346" y="525145"/>
            <a:ext cx="9161780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sym typeface="+mn-ea"/>
              </a:rPr>
              <a:t>Digital Screens</a:t>
            </a:r>
          </a:p>
        </p:txBody>
      </p:sp>
      <p:pic>
        <p:nvPicPr>
          <p:cNvPr id="24" name="Picture 23" descr="WhatsApp Image 2021-12-11 at 7.25.01 PM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29557" y="0"/>
            <a:ext cx="9131935" cy="636270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529241" y="4371975"/>
            <a:ext cx="9133200" cy="2485390"/>
            <a:chOff x="0" y="6885"/>
            <a:chExt cx="14383" cy="3914"/>
          </a:xfrm>
        </p:grpSpPr>
        <p:grpSp>
          <p:nvGrpSpPr>
            <p:cNvPr id="82" name="Group 81"/>
            <p:cNvGrpSpPr/>
            <p:nvPr/>
          </p:nvGrpSpPr>
          <p:grpSpPr>
            <a:xfrm>
              <a:off x="0" y="6885"/>
              <a:ext cx="14383" cy="2135"/>
              <a:chOff x="0" y="4948862"/>
              <a:chExt cx="12192000" cy="1909138"/>
            </a:xfrm>
          </p:grpSpPr>
          <p:sp>
            <p:nvSpPr>
              <p:cNvPr id="83" name="Freeform: Shape 82"/>
              <p:cNvSpPr/>
              <p:nvPr/>
            </p:nvSpPr>
            <p:spPr>
              <a:xfrm>
                <a:off x="0" y="4948862"/>
                <a:ext cx="12192000" cy="1909138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F1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84" name="Freeform: Shape 83"/>
              <p:cNvSpPr/>
              <p:nvPr/>
            </p:nvSpPr>
            <p:spPr>
              <a:xfrm>
                <a:off x="0" y="5563852"/>
                <a:ext cx="12192000" cy="1294147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AC2F9">
                  <a:alpha val="11000"/>
                </a:srgbClr>
              </a:solidFill>
              <a:ln>
                <a:noFill/>
              </a:ln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2" name="Rectangles 1"/>
            <p:cNvSpPr/>
            <p:nvPr/>
          </p:nvSpPr>
          <p:spPr>
            <a:xfrm>
              <a:off x="0" y="8926"/>
              <a:ext cx="14383" cy="1873"/>
            </a:xfrm>
            <a:prstGeom prst="rect">
              <a:avLst/>
            </a:prstGeom>
            <a:solidFill>
              <a:srgbClr val="DCEC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 Box 27"/>
            <p:cNvSpPr txBox="1"/>
            <p:nvPr/>
          </p:nvSpPr>
          <p:spPr>
            <a:xfrm>
              <a:off x="567" y="8787"/>
              <a:ext cx="13815" cy="1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Location: </a:t>
              </a:r>
              <a:r>
                <a:rPr lang="en-I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PF1 to 4 </a:t>
              </a:r>
            </a:p>
            <a:p>
              <a:pPr>
                <a:defRPr/>
              </a:pP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No. of Screens:</a:t>
              </a:r>
              <a:r>
                <a: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</a:t>
              </a:r>
              <a:r>
                <a:rPr lang="en-I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47    </a:t>
              </a: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Dimension:</a:t>
              </a:r>
              <a:r>
                <a:rPr lang="en-I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 </a:t>
              </a:r>
              <a:r>
                <a:rPr lang="en-IN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43inch and  32 Inch</a:t>
              </a:r>
              <a:endParaRPr lang="en-IN" sz="2400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endParaRPr>
            </a:p>
          </p:txBody>
        </p:sp>
      </p:grpSp>
      <p:sp>
        <p:nvSpPr>
          <p:cNvPr id="23" name="Text Box 22"/>
          <p:cNvSpPr txBox="1"/>
          <p:nvPr/>
        </p:nvSpPr>
        <p:spPr>
          <a:xfrm>
            <a:off x="1530192" y="306923"/>
            <a:ext cx="8841125" cy="1076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IN" sz="3200" b="1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rPr>
              <a:t>    DIGITAL</a:t>
            </a:r>
          </a:p>
          <a:p>
            <a:pPr algn="ctr">
              <a:defRPr/>
            </a:pPr>
            <a:r>
              <a:rPr lang="en-IN" sz="3200" b="1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rPr>
              <a:t>    SCREENS</a:t>
            </a:r>
          </a:p>
        </p:txBody>
      </p:sp>
      <p:pic>
        <p:nvPicPr>
          <p:cNvPr id="5" name="object 2">
            <a:extLst>
              <a:ext uri="{FF2B5EF4-FFF2-40B4-BE49-F238E27FC236}">
                <a16:creationId xmlns:a16="http://schemas.microsoft.com/office/drawing/2014/main" id="{FDBBC85E-6FDE-95E6-8036-25C2CEAD754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463441"/>
            <a:ext cx="12192000" cy="392905"/>
          </a:xfrm>
          <a:prstGeom prst="rect">
            <a:avLst/>
          </a:prstGeom>
        </p:spPr>
      </p:pic>
      <p:sp>
        <p:nvSpPr>
          <p:cNvPr id="6" name="object 9">
            <a:extLst>
              <a:ext uri="{FF2B5EF4-FFF2-40B4-BE49-F238E27FC236}">
                <a16:creationId xmlns:a16="http://schemas.microsoft.com/office/drawing/2014/main" id="{1D15C62B-8DFB-28EA-CD09-F7F7F3186986}"/>
              </a:ext>
            </a:extLst>
          </p:cNvPr>
          <p:cNvSpPr txBox="1"/>
          <p:nvPr/>
        </p:nvSpPr>
        <p:spPr>
          <a:xfrm>
            <a:off x="159748" y="6592812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5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3386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63300" y="1304925"/>
            <a:ext cx="1028700" cy="120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6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82200" y="6067425"/>
            <a:ext cx="2209800" cy="79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6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896600" y="5695950"/>
            <a:ext cx="619125" cy="35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6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534400" y="2352675"/>
            <a:ext cx="1085850" cy="3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6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695575" y="1828800"/>
            <a:ext cx="933450" cy="31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6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733800" y="3657600"/>
            <a:ext cx="1428750" cy="46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6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991600" y="4191000"/>
            <a:ext cx="1428750" cy="46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6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61975" y="3552825"/>
            <a:ext cx="1038225" cy="33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6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577010" y="2528888"/>
            <a:ext cx="5619750" cy="433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6" descr="preencoded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0" y="2528888"/>
            <a:ext cx="5648325" cy="433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6" descr="preencoded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152798" y="4095750"/>
            <a:ext cx="3914775" cy="276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6" descr="preencoded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591175" y="1866900"/>
            <a:ext cx="1000125" cy="67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6"/>
          <p:cNvSpPr/>
          <p:nvPr/>
        </p:nvSpPr>
        <p:spPr>
          <a:xfrm>
            <a:off x="4914900" y="3009900"/>
            <a:ext cx="2371725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4E3BC9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Thank You</a:t>
            </a:r>
            <a:endParaRPr kumimoji="0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68</Words>
  <Application>Microsoft Office PowerPoint</Application>
  <PresentationFormat>Widescreen</PresentationFormat>
  <Paragraphs>17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Rubik</vt:lpstr>
      <vt:lpstr>Rubik Medium</vt:lpstr>
      <vt:lpstr>Segoe UI</vt:lpstr>
      <vt:lpstr>Times New Roman</vt:lpstr>
      <vt:lpstr>Trebuchet MS</vt:lpstr>
      <vt:lpstr>1_Office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13102</dc:creator>
  <cp:lastModifiedBy>TMA</cp:lastModifiedBy>
  <cp:revision>6</cp:revision>
  <dcterms:created xsi:type="dcterms:W3CDTF">2023-01-11T09:39:32Z</dcterms:created>
  <dcterms:modified xsi:type="dcterms:W3CDTF">2023-02-08T07:02:42Z</dcterms:modified>
</cp:coreProperties>
</file>