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9" r:id="rId2"/>
    <p:sldId id="923" r:id="rId3"/>
    <p:sldId id="924" r:id="rId4"/>
    <p:sldId id="27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6FE5A-3900-43FF-8B0A-7848F524C07C}" type="datetimeFigureOut">
              <a:rPr lang="en-IN" smtClean="0"/>
              <a:t>08-02-2023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405E-7760-4383-BD56-23D5A3A92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07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I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83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48CCA6F5-881A-49D5-A6D1-C1FF9569EB76}" type="slidenum">
              <a:rPr lang="fr-FR" altLang="en-US" smtClean="0">
                <a:latin typeface="Arial" panose="020B0604020202020204" pitchFamily="34" charset="0"/>
              </a:rPr>
              <a:t>2</a:t>
            </a:fld>
            <a:endParaRPr lang="fr-FR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I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83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48CCA6F5-881A-49D5-A6D1-C1FF9569EB76}" type="slidenum">
              <a:rPr lang="fr-FR" altLang="en-US" smtClean="0">
                <a:latin typeface="Arial" panose="020B0604020202020204" pitchFamily="34" charset="0"/>
              </a:rPr>
              <a:t>3</a:t>
            </a:fld>
            <a:endParaRPr lang="fr-FR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828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639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3891" y="1955191"/>
            <a:ext cx="4411345" cy="3636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49593" y="1900173"/>
            <a:ext cx="4806315" cy="4200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851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2964" y="3197351"/>
            <a:ext cx="4175760" cy="762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902964" y="3197351"/>
            <a:ext cx="4177665" cy="762000"/>
          </a:xfrm>
          <a:custGeom>
            <a:avLst/>
            <a:gdLst/>
            <a:ahLst/>
            <a:cxnLst/>
            <a:rect l="l" t="t" r="r" b="b"/>
            <a:pathLst>
              <a:path w="4177665" h="762000">
                <a:moveTo>
                  <a:pt x="0" y="761746"/>
                </a:moveTo>
                <a:lnTo>
                  <a:pt x="4177157" y="761746"/>
                </a:lnTo>
                <a:lnTo>
                  <a:pt x="4177157" y="0"/>
                </a:lnTo>
                <a:lnTo>
                  <a:pt x="0" y="0"/>
                </a:lnTo>
                <a:lnTo>
                  <a:pt x="0" y="761746"/>
                </a:lnTo>
                <a:close/>
              </a:path>
            </a:pathLst>
          </a:custGeom>
          <a:ln w="6350">
            <a:solidFill>
              <a:srgbClr val="EB7B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23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3632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43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83558" y="3049981"/>
            <a:ext cx="4024883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215" y="1617725"/>
            <a:ext cx="10555605" cy="4488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946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694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2375" y="2886075"/>
            <a:ext cx="153352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4675" y="4791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6225" y="6381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8800" y="53816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47825" y="4343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3850" y="56102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47925" y="35147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47925" y="23526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09700" y="29622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14675" y="11525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 descr="preencode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28800" y="5619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 descr="preencoded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47825" y="1552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4619625"/>
            <a:ext cx="213360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preencoded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106025" y="0"/>
            <a:ext cx="208597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 descr="preencoded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329555" y="2886075"/>
            <a:ext cx="38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" descr="preencoded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024062" y="1167973"/>
            <a:ext cx="2409825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/>
          <p:nvPr/>
        </p:nvSpPr>
        <p:spPr>
          <a:xfrm>
            <a:off x="8979852" y="2922732"/>
            <a:ext cx="2839005" cy="73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9056B-0B4F-6FBC-F6C9-1500E0E2DD5B}"/>
              </a:ext>
            </a:extLst>
          </p:cNvPr>
          <p:cNvSpPr txBox="1"/>
          <p:nvPr/>
        </p:nvSpPr>
        <p:spPr>
          <a:xfrm>
            <a:off x="6731716" y="2447925"/>
            <a:ext cx="480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Reference images 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x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7812" y="-3175"/>
            <a:ext cx="9131935" cy="668528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" name="Rectangles 2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</a:t>
              </a:r>
              <a:r>
                <a:rPr lang="en-I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PF2 and 3 Entrance on the Shelter </a:t>
              </a:r>
            </a:p>
            <a:p>
              <a:pPr>
                <a:defRPr/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10ft x 3ft = </a:t>
              </a:r>
              <a:r>
                <a:rPr lang="en-I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30 Sqft</a:t>
              </a:r>
              <a:endParaRPr lang="en-IN" sz="20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6" name="object 2">
            <a:extLst>
              <a:ext uri="{FF2B5EF4-FFF2-40B4-BE49-F238E27FC236}">
                <a16:creationId xmlns:a16="http://schemas.microsoft.com/office/drawing/2014/main" id="{79688504-3995-3FCC-84F9-3B4BA66178A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3A1749DB-A6E0-993D-619B-697013FD6A6A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55598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1-13 at 7.41.18 P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557" y="4446"/>
            <a:ext cx="9131935" cy="684847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" name="Rectangles 2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574"/>
              <a:ext cx="13815" cy="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</a:t>
              </a:r>
              <a:r>
                <a:rPr lang="en-I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PF4 Main Entrance Facing Main Road </a:t>
              </a:r>
            </a:p>
            <a:p>
              <a:pPr>
                <a:defRPr/>
              </a:pPr>
              <a:r>
                <a:rPr lang="en-I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Towards Phoenix Market City, ITPL, Whitefield, Marathahalli</a:t>
              </a:r>
            </a:p>
            <a:p>
              <a:pPr>
                <a:defRPr/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I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    </a:t>
              </a: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20ft x 10ft  =  </a:t>
              </a:r>
              <a:r>
                <a:rPr lang="en-I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200 Sqft</a:t>
              </a:r>
              <a:endParaRPr lang="en-IN" sz="20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6" name="object 2">
            <a:extLst>
              <a:ext uri="{FF2B5EF4-FFF2-40B4-BE49-F238E27FC236}">
                <a16:creationId xmlns:a16="http://schemas.microsoft.com/office/drawing/2014/main" id="{D2CED5A9-D351-72BB-604F-434D731D232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485D61FB-2F29-9AB8-B484-357CC50DF95B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9425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300" y="1304925"/>
            <a:ext cx="1028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82200" y="6067425"/>
            <a:ext cx="2209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96600" y="5695950"/>
            <a:ext cx="619125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4400" y="2352675"/>
            <a:ext cx="10858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95575" y="1828800"/>
            <a:ext cx="93345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33800" y="36576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00" y="41910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1975" y="3552825"/>
            <a:ext cx="103822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77010" y="2528888"/>
            <a:ext cx="5619750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2528888"/>
            <a:ext cx="5648325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6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52798" y="4095750"/>
            <a:ext cx="391477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6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591175" y="1866900"/>
            <a:ext cx="100012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6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E3BC9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Thank You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73</Words>
  <Application>Microsoft Office PowerPoint</Application>
  <PresentationFormat>Widescreen</PresentationFormat>
  <Paragraphs>13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Rubik</vt:lpstr>
      <vt:lpstr>Rubik Medium</vt:lpstr>
      <vt:lpstr>Segoe UI</vt:lpstr>
      <vt:lpstr>Times New Roman</vt:lpstr>
      <vt:lpstr>Trebuchet MS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TMA</cp:lastModifiedBy>
  <cp:revision>7</cp:revision>
  <dcterms:created xsi:type="dcterms:W3CDTF">2023-01-11T09:39:32Z</dcterms:created>
  <dcterms:modified xsi:type="dcterms:W3CDTF">2023-02-08T07:05:08Z</dcterms:modified>
</cp:coreProperties>
</file>