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9" r:id="rId2"/>
    <p:sldId id="1623" r:id="rId3"/>
    <p:sldId id="1625" r:id="rId4"/>
    <p:sldId id="2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6FE5A-3900-43FF-8B0A-7848F524C07C}" type="datetimeFigureOut">
              <a:rPr lang="en-IN" smtClean="0"/>
              <a:t>08-02-2023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405E-7760-4383-BD56-23D5A3A92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07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828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639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3891" y="1955191"/>
            <a:ext cx="4411345" cy="3636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49593" y="1900173"/>
            <a:ext cx="4806315" cy="4200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851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2964" y="3197351"/>
            <a:ext cx="4175760" cy="762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902964" y="3197351"/>
            <a:ext cx="4177665" cy="762000"/>
          </a:xfrm>
          <a:custGeom>
            <a:avLst/>
            <a:gdLst/>
            <a:ahLst/>
            <a:cxnLst/>
            <a:rect l="l" t="t" r="r" b="b"/>
            <a:pathLst>
              <a:path w="4177665" h="762000">
                <a:moveTo>
                  <a:pt x="0" y="761746"/>
                </a:moveTo>
                <a:lnTo>
                  <a:pt x="4177157" y="761746"/>
                </a:lnTo>
                <a:lnTo>
                  <a:pt x="4177157" y="0"/>
                </a:lnTo>
                <a:lnTo>
                  <a:pt x="0" y="0"/>
                </a:lnTo>
                <a:lnTo>
                  <a:pt x="0" y="761746"/>
                </a:lnTo>
                <a:close/>
              </a:path>
            </a:pathLst>
          </a:custGeom>
          <a:ln w="6350">
            <a:solidFill>
              <a:srgbClr val="EB7B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23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363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43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3558" y="3049981"/>
            <a:ext cx="4024883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215" y="1617725"/>
            <a:ext cx="10555605" cy="4488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946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694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2375" y="2886075"/>
            <a:ext cx="15335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4675" y="4791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6225" y="6381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0" y="5381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7825" y="4343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3850" y="56102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7925" y="35147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47925" y="23526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09700" y="29622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14675" y="11525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preencode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28800" y="5619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47825" y="1552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4619625"/>
            <a:ext cx="2133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106025" y="0"/>
            <a:ext cx="20859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 descr="preencoded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329555" y="2886075"/>
            <a:ext cx="38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" descr="preencoded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024062" y="1167973"/>
            <a:ext cx="2409825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8979852" y="2922732"/>
            <a:ext cx="2839005" cy="73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9056B-0B4F-6FBC-F6C9-1500E0E2DD5B}"/>
              </a:ext>
            </a:extLst>
          </p:cNvPr>
          <p:cNvSpPr txBox="1"/>
          <p:nvPr/>
        </p:nvSpPr>
        <p:spPr>
          <a:xfrm>
            <a:off x="6731716" y="2447925"/>
            <a:ext cx="480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Reference images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hatsApp Image 2022-08-14 at 10.33.27 A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9557" y="206375"/>
            <a:ext cx="9135745" cy="593217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530191" y="215901"/>
            <a:ext cx="91325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S.M.V.T RAILWAY STATION, B</a:t>
            </a:r>
            <a:r>
              <a:rPr lang="en-US" alt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’LORE</a:t>
            </a:r>
            <a:endParaRPr lang="en-IN" altLang="en-IN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  <a:sym typeface="+mn-ea"/>
            </a:endParaRPr>
          </a:p>
          <a:p>
            <a:pPr algn="ctr"/>
            <a:r>
              <a:rPr lang="en-US" alt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MOBILE CHARGERS</a:t>
            </a:r>
          </a:p>
        </p:txBody>
      </p:sp>
      <p:sp>
        <p:nvSpPr>
          <p:cNvPr id="2" name="矩形 7"/>
          <p:cNvSpPr/>
          <p:nvPr/>
        </p:nvSpPr>
        <p:spPr>
          <a:xfrm>
            <a:off x="1535271" y="-244"/>
            <a:ext cx="9132570" cy="219533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660"/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7" name="Rectangles 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890"/>
              <a:ext cx="13815" cy="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Location: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Concourse Area 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and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First Floor Near Food Court</a:t>
              </a:r>
              <a:endParaRPr lang="en-I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endParaRPr>
            </a:p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No. of Screens: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3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   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Dimension: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 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55’’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Mobile Chargers</a:t>
              </a:r>
              <a:endParaRPr lang="en-US" altLang="en-IN" sz="2000" dirty="0">
                <a:ln w="1016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5" name="object 2">
            <a:extLst>
              <a:ext uri="{FF2B5EF4-FFF2-40B4-BE49-F238E27FC236}">
                <a16:creationId xmlns:a16="http://schemas.microsoft.com/office/drawing/2014/main" id="{1BF8C3B5-8C05-51EB-AB8D-CD020537BE1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98750"/>
            <a:ext cx="12192000" cy="3929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459040-5E31-8F61-AA04-63908C3D5906}"/>
              </a:ext>
            </a:extLst>
          </p:cNvPr>
          <p:cNvSpPr txBox="1"/>
          <p:nvPr/>
        </p:nvSpPr>
        <p:spPr>
          <a:xfrm>
            <a:off x="0" y="6568440"/>
            <a:ext cx="3457303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1100" dirty="0">
                <a:hlinkClick r:id="rId5"/>
              </a:rPr>
              <a:t>http://www.themediaant.com/</a:t>
            </a:r>
            <a:endParaRPr lang="en-US" sz="4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lang="en-US" sz="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hatsApp Image 2022-07-26 at 8.32.34 AM (1)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5907" y="219075"/>
            <a:ext cx="9131935" cy="544830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530191" y="215901"/>
            <a:ext cx="91325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S.M.V.T RAILWAY STATION, BANGALORE</a:t>
            </a:r>
          </a:p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DIGITAL AUDIO/VIDEO VISUAL</a:t>
            </a:r>
            <a:endParaRPr lang="en-US" altLang="en-IN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  <a:sym typeface="+mn-ea"/>
            </a:endParaRPr>
          </a:p>
        </p:txBody>
      </p:sp>
      <p:sp>
        <p:nvSpPr>
          <p:cNvPr id="2" name="矩形 7"/>
          <p:cNvSpPr/>
          <p:nvPr/>
        </p:nvSpPr>
        <p:spPr>
          <a:xfrm>
            <a:off x="1535271" y="-244"/>
            <a:ext cx="9132570" cy="219533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660"/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7" name="Rectangles 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21"/>
              <a:ext cx="13815" cy="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Location: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Platform1 to 5 </a:t>
              </a:r>
              <a:endParaRPr lang="en-I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endParaRPr>
            </a:p>
            <a:p>
              <a:pPr eaLnBrk="1" hangingPunct="1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No. of Screens: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28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         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Dimension: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 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32</a:t>
              </a:r>
              <a:r>
                <a:rPr lang="en-US" sz="2000" dirty="0">
                  <a:solidFill>
                    <a:srgbClr val="262626"/>
                  </a:solidFill>
                  <a:latin typeface="Segoe UI" panose="020B0502040204020203" pitchFamily="34" charset="0"/>
                  <a:ea typeface="SimSun" panose="02010600030101010101" pitchFamily="2" charset="-122"/>
                  <a:cs typeface="Segoe UI" panose="020B0502040204020203" pitchFamily="34" charset="0"/>
                  <a:sym typeface="+mn-ea"/>
                </a:rPr>
                <a:t>Inch</a:t>
              </a:r>
              <a:endParaRPr lang="en-US" sz="2000" dirty="0">
                <a:ln w="10160">
                  <a:noFill/>
                  <a:prstDash val="solid"/>
                </a:ln>
                <a:solidFill>
                  <a:srgbClr val="26262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5" name="object 2">
            <a:extLst>
              <a:ext uri="{FF2B5EF4-FFF2-40B4-BE49-F238E27FC236}">
                <a16:creationId xmlns:a16="http://schemas.microsoft.com/office/drawing/2014/main" id="{74F73FD8-6FE1-C3BF-96FC-4C0205CFCE2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98750"/>
            <a:ext cx="12192000" cy="3929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15BBF2-3884-1E9F-73BD-59FFAEEB1172}"/>
              </a:ext>
            </a:extLst>
          </p:cNvPr>
          <p:cNvSpPr txBox="1"/>
          <p:nvPr/>
        </p:nvSpPr>
        <p:spPr>
          <a:xfrm>
            <a:off x="0" y="6568440"/>
            <a:ext cx="3457303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1100" dirty="0">
                <a:hlinkClick r:id="rId5"/>
              </a:rPr>
              <a:t>http://www.themediaant.com/</a:t>
            </a:r>
            <a:endParaRPr lang="en-US" sz="4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lang="en-US" sz="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0" y="2352675"/>
            <a:ext cx="10858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5575" y="1828800"/>
            <a:ext cx="93345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2528888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E3BC9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Thank You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90</Words>
  <Application>Microsoft Office PowerPoint</Application>
  <PresentationFormat>Widescreen</PresentationFormat>
  <Paragraphs>16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Rubik</vt:lpstr>
      <vt:lpstr>Rubik Medium</vt:lpstr>
      <vt:lpstr>Segoe UI</vt:lpstr>
      <vt:lpstr>Times New Roman</vt:lpstr>
      <vt:lpstr>Trebuchet MS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TMA</cp:lastModifiedBy>
  <cp:revision>9</cp:revision>
  <dcterms:created xsi:type="dcterms:W3CDTF">2023-01-11T09:39:32Z</dcterms:created>
  <dcterms:modified xsi:type="dcterms:W3CDTF">2023-02-08T09:25:41Z</dcterms:modified>
</cp:coreProperties>
</file>