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9" r:id="rId2"/>
    <p:sldId id="1621" r:id="rId3"/>
    <p:sldId id="1622" r:id="rId4"/>
    <p:sldId id="1624" r:id="rId5"/>
    <p:sldId id="27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6FE5A-3900-43FF-8B0A-7848F524C07C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405E-7760-4383-BD56-23D5A3A92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07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57446D3C-7248-4466-83D3-3CA300DE77F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2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39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3891" y="1955191"/>
            <a:ext cx="4411345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49593" y="1900173"/>
            <a:ext cx="4806315" cy="4200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8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964" y="3197351"/>
            <a:ext cx="4175760" cy="762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902964" y="3197351"/>
            <a:ext cx="4177665" cy="762000"/>
          </a:xfrm>
          <a:custGeom>
            <a:avLst/>
            <a:gdLst/>
            <a:ahLst/>
            <a:cxnLst/>
            <a:rect l="l" t="t" r="r" b="b"/>
            <a:pathLst>
              <a:path w="4177665" h="762000">
                <a:moveTo>
                  <a:pt x="0" y="761746"/>
                </a:moveTo>
                <a:lnTo>
                  <a:pt x="4177157" y="761746"/>
                </a:lnTo>
                <a:lnTo>
                  <a:pt x="4177157" y="0"/>
                </a:lnTo>
                <a:lnTo>
                  <a:pt x="0" y="0"/>
                </a:lnTo>
                <a:lnTo>
                  <a:pt x="0" y="761746"/>
                </a:lnTo>
                <a:close/>
              </a:path>
            </a:pathLst>
          </a:custGeom>
          <a:ln w="63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3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63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558" y="3049981"/>
            <a:ext cx="402488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215" y="1617725"/>
            <a:ext cx="10555605" cy="448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3694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2375" y="2886075"/>
            <a:ext cx="1533525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4675" y="4791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6225" y="6381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5381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47825" y="43434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3850" y="56102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7925" y="35147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47925" y="23526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09700" y="29622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14675" y="11525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preencode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8800" y="5619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preencoded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47825" y="1552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4619625"/>
            <a:ext cx="213360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preencoded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106025" y="0"/>
            <a:ext cx="208597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preencoded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29555" y="2886075"/>
            <a:ext cx="38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preencoded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024062" y="1167973"/>
            <a:ext cx="2409825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8979852" y="2922732"/>
            <a:ext cx="2839005" cy="73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9056B-0B4F-6FBC-F6C9-1500E0E2DD5B}"/>
              </a:ext>
            </a:extLst>
          </p:cNvPr>
          <p:cNvSpPr txBox="1"/>
          <p:nvPr/>
        </p:nvSpPr>
        <p:spPr>
          <a:xfrm>
            <a:off x="6731716" y="2447925"/>
            <a:ext cx="480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 images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2-08-14 at 10.33.40 A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8446" y="0"/>
            <a:ext cx="9122410" cy="643001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30191" y="232411"/>
            <a:ext cx="91325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S.M.V.T RAILWAY STATION, BANGALORE</a:t>
            </a:r>
          </a:p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sp>
        <p:nvSpPr>
          <p:cNvPr id="2" name="矩形 7"/>
          <p:cNvSpPr/>
          <p:nvPr/>
        </p:nvSpPr>
        <p:spPr>
          <a:xfrm>
            <a:off x="1535271" y="-244"/>
            <a:ext cx="9132570" cy="219533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660"/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7" name="Rectangles 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708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Location: 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Main Entrance</a:t>
              </a:r>
            </a:p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No. of Screens: 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  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Dimension: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6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x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3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 =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18</a:t>
              </a:r>
              <a:r>
                <a: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Sqft</a:t>
              </a:r>
              <a:endParaRPr lang="en-IN" sz="2000" dirty="0">
                <a:ln w="1016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5" name="object 2">
            <a:extLst>
              <a:ext uri="{FF2B5EF4-FFF2-40B4-BE49-F238E27FC236}">
                <a16:creationId xmlns:a16="http://schemas.microsoft.com/office/drawing/2014/main" id="{170E20DD-013A-DDCC-2BFC-C36EB236966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6FA647A-BFDD-F54D-09E0-9C9988792D87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E0C88F63-3D0A-620C-8D9F-F0BDB9976F9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98750"/>
            <a:ext cx="12192000" cy="3929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63C849-0009-0BCD-26BF-FB6FCF6ABD46}"/>
              </a:ext>
            </a:extLst>
          </p:cNvPr>
          <p:cNvSpPr txBox="1"/>
          <p:nvPr/>
        </p:nvSpPr>
        <p:spPr>
          <a:xfrm>
            <a:off x="0" y="6568440"/>
            <a:ext cx="3457303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1100" dirty="0">
                <a:hlinkClick r:id="rId5"/>
              </a:rPr>
              <a:t>http://www.themediaant.com/</a:t>
            </a:r>
            <a:endParaRPr lang="en-US" sz="4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lang="en-US" sz="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9-02 at 7.59.30 A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0191" y="227868"/>
            <a:ext cx="9144000" cy="589851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30191" y="232411"/>
            <a:ext cx="91325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S.M.V.T RAILWAY STATION, BANGALORE</a:t>
            </a:r>
          </a:p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sp>
        <p:nvSpPr>
          <p:cNvPr id="5" name="矩形 7"/>
          <p:cNvSpPr/>
          <p:nvPr/>
        </p:nvSpPr>
        <p:spPr>
          <a:xfrm>
            <a:off x="1535271" y="-244"/>
            <a:ext cx="9132570" cy="219533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660"/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8280" cy="2485390"/>
            <a:chOff x="0" y="6885"/>
            <a:chExt cx="14391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7" name="Rectangles 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76" y="8721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Location: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Concourse Area Next to Information Desk</a:t>
              </a:r>
              <a:endParaRPr lang="en-I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endParaRPr>
            </a:p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No. of Screens: 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  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Dimension: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10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x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6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 =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60</a:t>
              </a:r>
              <a:r>
                <a: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Sqft</a:t>
              </a:r>
              <a:endParaRPr lang="en-IN" sz="2000" dirty="0">
                <a:ln w="1016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6" name="object 2">
            <a:extLst>
              <a:ext uri="{FF2B5EF4-FFF2-40B4-BE49-F238E27FC236}">
                <a16:creationId xmlns:a16="http://schemas.microsoft.com/office/drawing/2014/main" id="{7D843100-D448-31E9-B4F2-F045D6F26F1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63441"/>
            <a:ext cx="12192000" cy="39290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48508854-9E17-80FC-7711-D31341BA8552}"/>
              </a:ext>
            </a:extLst>
          </p:cNvPr>
          <p:cNvSpPr txBox="1"/>
          <p:nvPr/>
        </p:nvSpPr>
        <p:spPr>
          <a:xfrm>
            <a:off x="159748" y="6592812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5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sApp Image 2022-08-14 at 5.05.48 PM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556" y="198121"/>
            <a:ext cx="9118600" cy="592645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530191" y="215901"/>
            <a:ext cx="91325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S.M.V.T RAILWAY STATION, BANGALORE</a:t>
            </a:r>
          </a:p>
          <a:p>
            <a:pPr algn="ctr"/>
            <a:r>
              <a:rPr lang="en-IN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rPr>
              <a:t>VIDEO WALLS</a:t>
            </a:r>
          </a:p>
        </p:txBody>
      </p:sp>
      <p:sp>
        <p:nvSpPr>
          <p:cNvPr id="2" name="矩形 7"/>
          <p:cNvSpPr/>
          <p:nvPr/>
        </p:nvSpPr>
        <p:spPr>
          <a:xfrm>
            <a:off x="1535271" y="-244"/>
            <a:ext cx="9132570" cy="219533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660"/>
          </a:p>
        </p:txBody>
      </p:sp>
      <p:grpSp>
        <p:nvGrpSpPr>
          <p:cNvPr id="4" name="Group 3"/>
          <p:cNvGrpSpPr/>
          <p:nvPr/>
        </p:nvGrpSpPr>
        <p:grpSpPr>
          <a:xfrm>
            <a:off x="1529241" y="4371975"/>
            <a:ext cx="9133200" cy="2485390"/>
            <a:chOff x="0" y="6885"/>
            <a:chExt cx="14383" cy="3914"/>
          </a:xfrm>
        </p:grpSpPr>
        <p:grpSp>
          <p:nvGrpSpPr>
            <p:cNvPr id="82" name="Group 81"/>
            <p:cNvGrpSpPr/>
            <p:nvPr/>
          </p:nvGrpSpPr>
          <p:grpSpPr>
            <a:xfrm>
              <a:off x="0" y="6885"/>
              <a:ext cx="14383" cy="2135"/>
              <a:chOff x="0" y="4948862"/>
              <a:chExt cx="12192000" cy="1909138"/>
            </a:xfrm>
          </p:grpSpPr>
          <p:sp>
            <p:nvSpPr>
              <p:cNvPr id="83" name="Freeform: Shape 82"/>
              <p:cNvSpPr/>
              <p:nvPr/>
            </p:nvSpPr>
            <p:spPr>
              <a:xfrm>
                <a:off x="0" y="4948862"/>
                <a:ext cx="12192000" cy="1909138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F1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0" y="5563852"/>
                <a:ext cx="12192000" cy="1294147"/>
              </a:xfrm>
              <a:custGeom>
                <a:avLst/>
                <a:gdLst>
                  <a:gd name="connsiteX0" fmla="*/ 0 w 12192000"/>
                  <a:gd name="connsiteY0" fmla="*/ 0 h 1909138"/>
                  <a:gd name="connsiteX1" fmla="*/ 227719 w 12192000"/>
                  <a:gd name="connsiteY1" fmla="*/ 142350 h 1909138"/>
                  <a:gd name="connsiteX2" fmla="*/ 6096001 w 12192000"/>
                  <a:gd name="connsiteY2" fmla="*/ 1628919 h 1909138"/>
                  <a:gd name="connsiteX3" fmla="*/ 11964283 w 12192000"/>
                  <a:gd name="connsiteY3" fmla="*/ 142350 h 1909138"/>
                  <a:gd name="connsiteX4" fmla="*/ 12192000 w 12192000"/>
                  <a:gd name="connsiteY4" fmla="*/ 1 h 1909138"/>
                  <a:gd name="connsiteX5" fmla="*/ 12192000 w 12192000"/>
                  <a:gd name="connsiteY5" fmla="*/ 1909138 h 1909138"/>
                  <a:gd name="connsiteX6" fmla="*/ 0 w 12192000"/>
                  <a:gd name="connsiteY6" fmla="*/ 1909138 h 1909138"/>
                  <a:gd name="connsiteX7" fmla="*/ 0 w 12192000"/>
                  <a:gd name="connsiteY7" fmla="*/ 0 h 1909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1909138">
                    <a:moveTo>
                      <a:pt x="0" y="0"/>
                    </a:moveTo>
                    <a:lnTo>
                      <a:pt x="227719" y="142350"/>
                    </a:lnTo>
                    <a:cubicBezTo>
                      <a:pt x="1777640" y="1065981"/>
                      <a:pt x="3836554" y="1628919"/>
                      <a:pt x="6096001" y="1628919"/>
                    </a:cubicBezTo>
                    <a:cubicBezTo>
                      <a:pt x="8355448" y="1628919"/>
                      <a:pt x="10414362" y="1065981"/>
                      <a:pt x="11964283" y="142350"/>
                    </a:cubicBezTo>
                    <a:lnTo>
                      <a:pt x="12192000" y="1"/>
                    </a:lnTo>
                    <a:lnTo>
                      <a:pt x="12192000" y="1909138"/>
                    </a:lnTo>
                    <a:lnTo>
                      <a:pt x="0" y="1909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C2F9">
                  <a:alpha val="11000"/>
                </a:srgbClr>
              </a:solidFill>
              <a:ln>
                <a:noFill/>
              </a:ln>
            </p:spPr>
            <p:txBody>
              <a:bodyPr vert="horz" wrap="square" lIns="94705" tIns="47352" rIns="94705" bIns="47352" numCol="1" anchor="t" anchorCtr="0" compatLnSpc="1"/>
              <a:lstStyle/>
              <a:p>
                <a:pPr>
                  <a:defRPr/>
                </a:pPr>
                <a:endParaRPr lang="en-US" sz="165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7" name="Rectangles 6"/>
            <p:cNvSpPr/>
            <p:nvPr/>
          </p:nvSpPr>
          <p:spPr>
            <a:xfrm>
              <a:off x="0" y="8926"/>
              <a:ext cx="14383" cy="1873"/>
            </a:xfrm>
            <a:prstGeom prst="rect">
              <a:avLst/>
            </a:prstGeom>
            <a:solidFill>
              <a:srgbClr val="DCEC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 Box 27"/>
            <p:cNvSpPr txBox="1"/>
            <p:nvPr/>
          </p:nvSpPr>
          <p:spPr>
            <a:xfrm>
              <a:off x="567" y="8825"/>
              <a:ext cx="13815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Location: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Platform1 (Double Sided) </a:t>
              </a:r>
              <a:endParaRPr lang="en-I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endParaRPr>
            </a:p>
            <a:p>
              <a:pPr>
                <a:defRPr/>
              </a:pP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No. of Screens: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2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  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Dimension: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10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x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6</a:t>
              </a:r>
              <a:r>
                <a:rPr lang="en-I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ft  =  </a:t>
              </a:r>
              <a:r>
                <a:rPr lang="en-US" alt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120</a:t>
              </a:r>
              <a:r>
                <a:rPr lang="en-I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+mn-ea"/>
                </a:rPr>
                <a:t> Sqft</a:t>
              </a:r>
              <a:endParaRPr lang="en-IN" sz="2000" dirty="0">
                <a:ln w="1016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  <a:sym typeface="+mn-ea"/>
              </a:endParaRPr>
            </a:p>
          </p:txBody>
        </p:sp>
      </p:grpSp>
      <p:pic>
        <p:nvPicPr>
          <p:cNvPr id="6" name="object 2">
            <a:extLst>
              <a:ext uri="{FF2B5EF4-FFF2-40B4-BE49-F238E27FC236}">
                <a16:creationId xmlns:a16="http://schemas.microsoft.com/office/drawing/2014/main" id="{D44B928E-83B1-47FC-5CBF-A0606E75912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498750"/>
            <a:ext cx="12192000" cy="392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E7D784-C0D6-03E5-1EC9-B8627052A1AC}"/>
              </a:ext>
            </a:extLst>
          </p:cNvPr>
          <p:cNvSpPr txBox="1"/>
          <p:nvPr/>
        </p:nvSpPr>
        <p:spPr>
          <a:xfrm>
            <a:off x="0" y="6568440"/>
            <a:ext cx="3457303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1100" dirty="0">
                <a:hlinkClick r:id="rId5"/>
              </a:rPr>
              <a:t>http://www.themediaant.com/</a:t>
            </a:r>
            <a:endParaRPr lang="en-US" sz="4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lang="en-US" sz="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300" y="1304925"/>
            <a:ext cx="10287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82200" y="6067425"/>
            <a:ext cx="2209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600" y="5695950"/>
            <a:ext cx="619125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4400" y="2352675"/>
            <a:ext cx="10858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5575" y="1828800"/>
            <a:ext cx="93345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3800" y="36576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991600" y="4191000"/>
            <a:ext cx="142875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1975" y="3552825"/>
            <a:ext cx="103822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77010" y="2528888"/>
            <a:ext cx="5619750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2528888"/>
            <a:ext cx="5648325" cy="43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52798" y="4095750"/>
            <a:ext cx="391477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 descr="preencod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1175" y="1866900"/>
            <a:ext cx="100012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4914900" y="3009900"/>
            <a:ext cx="23717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E3BC9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Thank You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147</Words>
  <Application>Microsoft Office PowerPoint</Application>
  <PresentationFormat>Widescreen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Rubik</vt:lpstr>
      <vt:lpstr>Rubik Medium</vt:lpstr>
      <vt:lpstr>Segoe UI</vt:lpstr>
      <vt:lpstr>Times New Roman</vt:lpstr>
      <vt:lpstr>Trebuchet MS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TMA</cp:lastModifiedBy>
  <cp:revision>8</cp:revision>
  <dcterms:created xsi:type="dcterms:W3CDTF">2023-01-11T09:39:32Z</dcterms:created>
  <dcterms:modified xsi:type="dcterms:W3CDTF">2023-02-08T09:24:23Z</dcterms:modified>
</cp:coreProperties>
</file>