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9" r:id="rId2"/>
    <p:sldId id="799" r:id="rId3"/>
    <p:sldId id="800" r:id="rId4"/>
    <p:sldId id="801" r:id="rId5"/>
    <p:sldId id="805" r:id="rId6"/>
    <p:sldId id="958" r:id="rId7"/>
    <p:sldId id="957" r:id="rId8"/>
    <p:sldId id="806" r:id="rId9"/>
    <p:sldId id="956" r:id="rId10"/>
    <p:sldId id="687" r:id="rId11"/>
    <p:sldId id="944" r:id="rId12"/>
    <p:sldId id="945" r:id="rId13"/>
    <p:sldId id="946" r:id="rId14"/>
    <p:sldId id="942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6FE5A-3900-43FF-8B0A-7848F524C07C}" type="datetimeFigureOut">
              <a:rPr lang="en-IN" smtClean="0"/>
              <a:t>08-02-2023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405E-7760-4383-BD56-23D5A3A92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07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828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639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3891" y="1955191"/>
            <a:ext cx="4411345" cy="3636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49593" y="1900173"/>
            <a:ext cx="4806315" cy="4200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851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2964" y="3197351"/>
            <a:ext cx="4175760" cy="762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902964" y="3197351"/>
            <a:ext cx="4177665" cy="762000"/>
          </a:xfrm>
          <a:custGeom>
            <a:avLst/>
            <a:gdLst/>
            <a:ahLst/>
            <a:cxnLst/>
            <a:rect l="l" t="t" r="r" b="b"/>
            <a:pathLst>
              <a:path w="4177665" h="762000">
                <a:moveTo>
                  <a:pt x="0" y="761746"/>
                </a:moveTo>
                <a:lnTo>
                  <a:pt x="4177157" y="761746"/>
                </a:lnTo>
                <a:lnTo>
                  <a:pt x="4177157" y="0"/>
                </a:lnTo>
                <a:lnTo>
                  <a:pt x="0" y="0"/>
                </a:lnTo>
                <a:lnTo>
                  <a:pt x="0" y="761746"/>
                </a:lnTo>
                <a:close/>
              </a:path>
            </a:pathLst>
          </a:custGeom>
          <a:ln w="6350">
            <a:solidFill>
              <a:srgbClr val="EB7B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23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363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43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3558" y="3049981"/>
            <a:ext cx="4024883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215" y="1617725"/>
            <a:ext cx="10555605" cy="4488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946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694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2375" y="2886075"/>
            <a:ext cx="15335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4675" y="4791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6225" y="6381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0" y="5381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7825" y="4343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3850" y="56102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7925" y="35147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47925" y="23526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09700" y="29622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14675" y="11525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preencode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28800" y="5619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47825" y="1552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4619625"/>
            <a:ext cx="2133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106025" y="0"/>
            <a:ext cx="20859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 descr="preencoded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329555" y="2886075"/>
            <a:ext cx="38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" descr="preencoded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024062" y="1167973"/>
            <a:ext cx="2409825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8979852" y="2922732"/>
            <a:ext cx="2839005" cy="73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9056B-0B4F-6FBC-F6C9-1500E0E2DD5B}"/>
              </a:ext>
            </a:extLst>
          </p:cNvPr>
          <p:cNvSpPr txBox="1"/>
          <p:nvPr/>
        </p:nvSpPr>
        <p:spPr>
          <a:xfrm>
            <a:off x="6731716" y="2447925"/>
            <a:ext cx="480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Reference images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556" y="12040"/>
            <a:ext cx="9132888" cy="683392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Front Entrance Building Top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80ft x 10ft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3" name="object 2">
            <a:extLst>
              <a:ext uri="{FF2B5EF4-FFF2-40B4-BE49-F238E27FC236}">
                <a16:creationId xmlns:a16="http://schemas.microsoft.com/office/drawing/2014/main" id="{FA4EBE56-D464-273A-A7DC-255567CC27F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FE334B4B-7AD7-8C53-67B7-4EAA27F88151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18" name="Picture 2" descr="G:\Kiran M\2022\Mudra Max\WhatsApp Image 2022-06-14 at 4.30.16 PM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6779" y="3417"/>
            <a:ext cx="9160031" cy="687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22"/>
          <p:cNvSpPr txBox="1"/>
          <p:nvPr/>
        </p:nvSpPr>
        <p:spPr>
          <a:xfrm>
            <a:off x="1530191" y="20764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399" y="8913"/>
              <a:ext cx="13815" cy="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Front Entrance Near UTS Ticket Booking Office Building</a:t>
              </a:r>
              <a:endPara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  </a:t>
              </a: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15ft x 9ft</a:t>
              </a:r>
              <a:endParaRPr lang="en-IN" sz="20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0541B303-EFFB-545F-0D56-4E75AC3275D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0EEF68DD-CB5F-5FC7-10E7-D9978713645C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1-12-11 at 9.53.22 A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557" y="1270"/>
            <a:ext cx="9131935" cy="685546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Front Entrance Near the Battery Car Pickup point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10ft x 6ft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C72C3A53-0C3D-4F5C-43C7-3361C2AF574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340EC8D7-681B-A59C-6EDA-C0C81DA8B1E4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1-09-08 at 4.57.22 P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557" y="2540"/>
            <a:ext cx="9131935" cy="685292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Front Entrance Near Domino’s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30ft x 6ft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1AFF9681-1E1A-DFCF-8A02-7F9532AF4D8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19DBFFFE-50F4-DFD8-7798-CB660003B8A5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220303_10064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30827" y="1"/>
            <a:ext cx="9131935" cy="5579745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Front Entrance Concourse Area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30ft x 10ft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3" name="object 2">
            <a:extLst>
              <a:ext uri="{FF2B5EF4-FFF2-40B4-BE49-F238E27FC236}">
                <a16:creationId xmlns:a16="http://schemas.microsoft.com/office/drawing/2014/main" id="{3144ECAD-E50D-BA9B-3082-AB01C8F48D4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2162B8C2-FC42-5990-7FFC-B535A56580EF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54970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BI_SBC (3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9557" y="0"/>
            <a:ext cx="9131935" cy="598170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Near Underpass of Platform 1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8ft x 10ft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258C17CA-D873-D94D-0B1B-A2AAA3915A4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0152317D-C769-8373-537A-ABA0BC83EDFE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24907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1-09-08 at 4.56.26 P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557" y="2540"/>
            <a:ext cx="9131935" cy="685292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83821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876" y="4380230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Near Underpass of Platform 2 &amp; 3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10ft x 6ft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A95A6E06-9111-F43F-50E8-85D6B316DE5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AA05B2CC-F9E1-09FC-0BF5-6F147BD9C0DF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atsApp Image 2022-01-14 at 5.50.19 PM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9557" y="-22860"/>
            <a:ext cx="9131935" cy="569087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Near Underpass of Platform 5 &amp; 6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10ft x 3ft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B390DEF4-A9B7-9DCC-4F45-CF855073E63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DA388444-848E-78F9-8FD5-0810538D1FE4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3515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1-10-01 at 10.04.00 A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9557" y="0"/>
            <a:ext cx="9131935" cy="601218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Near Underpass of Platform 7 &amp; 8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8ft x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3</a:t>
              </a:r>
              <a:r>
                <a:rPr lang="en-US" sz="2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213D2A82-B359-8B44-5749-7E320A3B888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E099DFCE-560F-14F7-1137-A591F1FFFB10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4-06 at 2.37.35 P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827" y="0"/>
            <a:ext cx="9131935" cy="569341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Near Food Track Garden on Platform8 back gate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 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10ft x 6ft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3" name="object 2">
            <a:extLst>
              <a:ext uri="{FF2B5EF4-FFF2-40B4-BE49-F238E27FC236}">
                <a16:creationId xmlns:a16="http://schemas.microsoft.com/office/drawing/2014/main" id="{BAD6B5AC-5F70-6D53-CE2F-76E227DA179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FE03029-7BCF-32A4-AD29-8633BBA24156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18976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5-02 at 10.18.35 AM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9556" y="1"/>
            <a:ext cx="9122410" cy="6608445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Near Food Track Garden on Platform8 back gate</a:t>
              </a:r>
              <a:endPara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 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10ft x 6ft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3" name="object 2">
            <a:extLst>
              <a:ext uri="{FF2B5EF4-FFF2-40B4-BE49-F238E27FC236}">
                <a16:creationId xmlns:a16="http://schemas.microsoft.com/office/drawing/2014/main" id="{2DBCD8A6-747E-6017-65C2-BB60D25E01F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FCD37A2E-5121-29D2-5150-668CBA113176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00900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2-04-06 at 2.37.35 PM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30827" y="0"/>
            <a:ext cx="9131935" cy="589026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2" y="92076"/>
            <a:ext cx="8916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 Box 27"/>
          <p:cNvSpPr txBox="1"/>
          <p:nvPr/>
        </p:nvSpPr>
        <p:spPr>
          <a:xfrm>
            <a:off x="1889286" y="5579745"/>
            <a:ext cx="8772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Location: Back Gate Near Entrance to Platform 8 </a:t>
            </a:r>
          </a:p>
          <a:p>
            <a:pPr>
              <a:defRPr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No. of Screens: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</a:t>
            </a:r>
            <a:r>
              <a:rPr lang="en-I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1    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Dimension:</a:t>
            </a:r>
            <a:r>
              <a:rPr lang="en-I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 </a:t>
            </a:r>
            <a:r>
              <a:rPr lang="en-US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8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ft x 6ft</a:t>
            </a:r>
            <a:endParaRPr lang="en-IN" sz="2400" b="1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  <a:sym typeface="+mn-ea"/>
            </a:endParaRPr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7EFFF8C5-6B7F-814B-68EE-81156315756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EE5405D1-D415-1968-2AF2-2AAEB01D2BB5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53825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hatsApp Image 2022-05-02 at 10.15.11 AM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30191" y="0"/>
            <a:ext cx="9132570" cy="656971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1" y="306706"/>
            <a:ext cx="9132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87"/>
              <a:ext cx="13815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Location: On the FOB Back Entrance of Metro Station </a:t>
              </a:r>
            </a:p>
            <a:p>
              <a:pPr>
                <a:defRPr/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No. of Screens: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1     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Dimension: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  6</a:t>
              </a: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ft x </a:t>
              </a:r>
              <a:r>
                <a:rPr lang="en-I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3</a:t>
              </a:r>
              <a:r>
                <a:rPr lang="en-US" sz="2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ft</a:t>
              </a:r>
              <a:endParaRPr lang="en-IN" sz="2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C67E9841-D19E-4E00-7706-B894712630E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693D126F-1BD9-7B39-36F6-2C70A807BC2F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20934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0" y="2352675"/>
            <a:ext cx="10858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5575" y="1828800"/>
            <a:ext cx="93345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2528888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E3BC9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Thank You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406</Words>
  <Application>Microsoft Office PowerPoint</Application>
  <PresentationFormat>Widescreen</PresentationFormat>
  <Paragraphs>69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Rubik</vt:lpstr>
      <vt:lpstr>Rubik Medium</vt:lpstr>
      <vt:lpstr>Segoe UI</vt:lpstr>
      <vt:lpstr>Times New Roman</vt:lpstr>
      <vt:lpstr>Trebuchet MS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TMA</cp:lastModifiedBy>
  <cp:revision>8</cp:revision>
  <dcterms:created xsi:type="dcterms:W3CDTF">2023-01-11T09:39:32Z</dcterms:created>
  <dcterms:modified xsi:type="dcterms:W3CDTF">2023-02-08T12:52:19Z</dcterms:modified>
</cp:coreProperties>
</file>