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8" r:id="rId3"/>
    <p:sldId id="269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70ECA-0571-4A8E-8AEA-DB14550D5281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F01C6-3533-4EA9-8C23-ECF9871622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246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696DA-4A06-8594-5FFE-5F8203B41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1DD7B-1274-555B-838F-5F232B8B69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F6707-0443-1C85-BCEC-01938DDE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7315C-5D82-A814-EF87-43DF77E7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0706-F7EF-E521-04A4-4C8459B4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32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2C35E-38EE-FB22-2224-6D4F671A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F63FA-CC77-583B-DB50-45149E771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098E1-AC67-16B6-D43C-F15377D3D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CDF5E-FA0C-0B9A-507E-926BBC8D9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985F0-6ACD-A07A-8348-030B74C28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5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CA2F-EE29-71AD-E9CA-BE95993B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7284C-AD25-8C36-591B-F95620480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5315E-1696-8EE3-4E0B-FC82158D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0FA4-5D75-CEF8-412F-FD5750A7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14B71-1DAA-C840-81A4-B7AF4503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33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E031-C3E1-B1B3-5897-3D907D77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1C8B-9A38-303E-EF32-BC0DA4F0E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74E87-B1F1-0989-50CC-C6EC00596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F5EAB-925D-3E9C-6E3F-2D926C04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1DBE7-CC2D-D337-3D91-3E77786D0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B8B1E-AC4D-ED9E-E3AF-3202D3AD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562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9227-7864-8CD2-AB9C-E33786252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01EEE-77BC-C97E-8403-CAFF5CC17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2D56D-07F6-FD2F-034E-0559A45A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0E83D-DE0B-BB2B-DFA9-E25BAD6353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B1947-F1B6-71F2-E83F-90CDB938C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7257CE-F4B8-3874-51A5-F46C11E3A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28AFF2-AE73-8923-F681-CF9F3AA0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5BEB3C-7395-6C4D-8E20-A6484A02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81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7266-2E13-E0B2-A1C3-144B4B6A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587976-938D-235F-3C45-4E1F6FF39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223E6A-F6F4-74D6-1CAD-DFBC76D8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7E41E-9256-D57B-D6C8-047DC1D0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285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8D57EB-0ACB-041B-C342-E4429B4D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2E7EA-8264-394F-7FFC-04E6337C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60046-F259-025A-A576-EF27D934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57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04003-F4C9-E15A-351E-359A3F49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358E9-88F9-4992-984B-9604F3EB2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1C978-BE6F-2D62-F924-944C66B07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71B42-4C61-09D0-3EC6-B0575075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C8EA4B-987F-529E-6AA1-3639669F6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92AA40-7331-C9BE-802D-64A1218A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7427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1EBCE-6D28-1CBD-B051-E50E567E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3205B4-4605-48A1-F769-871240F75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5DAEF-C9FD-80BB-5B4B-307FFB3A6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26A1A-9CB1-D4AD-AC01-EE164D5D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7F697-109B-4933-A1F2-7DA5DCBA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9D454-885F-CDCC-DA3C-338EA6EC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412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338D-5DFB-0BA8-B324-2ACCDFA0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A0F43-0730-8976-714A-B97ED490B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4A508-B984-1801-EB21-CB78B39F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3BEF9-BC20-EB61-A472-689EF087C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3A79B-F16D-983C-ECC0-ABDCB068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994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E59DE-5864-F46F-17AC-C78890400A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C9C87-D863-9BA0-6DA6-D90E877C0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B1695-0AD7-8DF4-0078-78747418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7CE5A-0F3C-B6AC-8CB9-E7B35C27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55A14-10D6-40C1-B257-BF3523D0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80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9EF9C6-A76E-C8AB-CE09-BEB9CAAC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41252-92DA-90C9-B432-E359A16AF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00695-3EEB-8AB6-FC66-9EFC824298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663A5-CE13-4C64-9959-570BC1016FF9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E0FD6-0C5A-E392-44E7-4BEB0D3C5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275E5-0393-0874-168A-4CAFE4646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175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7999"/>
            <a:chOff x="0" y="0"/>
            <a:chExt cx="9144000" cy="5143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926767" y="3116575"/>
            <a:ext cx="31369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latin typeface="Trebuchet MS"/>
                <a:cs typeface="Trebuchet MS"/>
              </a:rPr>
              <a:t>          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3A85B7-70A3-39E4-CD31-838E536219EC}"/>
              </a:ext>
            </a:extLst>
          </p:cNvPr>
          <p:cNvSpPr txBox="1"/>
          <p:nvPr/>
        </p:nvSpPr>
        <p:spPr>
          <a:xfrm>
            <a:off x="5966356" y="3130003"/>
            <a:ext cx="5182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Reference Images</a:t>
            </a:r>
            <a:endParaRPr lang="en-IN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3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7DA4C-F3F9-40DD-87C0-5C75DCC9E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71" y="0"/>
            <a:ext cx="11161058" cy="63335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334126"/>
            <a:ext cx="12191999" cy="52387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6197" y="6514624"/>
            <a:ext cx="1819003" cy="34282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16933">
              <a:spcBef>
                <a:spcPts val="240"/>
              </a:spcBef>
            </a:pPr>
            <a:r>
              <a:rPr lang="en-US" sz="1067" dirty="0">
                <a:hlinkClick r:id="rId3"/>
              </a:rPr>
              <a:t>http://www.themediaant.com/</a:t>
            </a:r>
            <a:endParaRPr lang="en-US" sz="933" spc="53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6933">
              <a:spcBef>
                <a:spcPts val="240"/>
              </a:spcBef>
            </a:pPr>
            <a:endParaRPr sz="933" dirty="0">
              <a:latin typeface="Trebuchet MS"/>
              <a:cs typeface="Trebuchet 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8D9F4F-EE61-44DB-BFBC-E5D238E0F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77" y="0"/>
            <a:ext cx="11644446" cy="569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21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Shiva Prasad M</cp:lastModifiedBy>
  <cp:revision>30</cp:revision>
  <dcterms:created xsi:type="dcterms:W3CDTF">2023-01-02T07:40:48Z</dcterms:created>
  <dcterms:modified xsi:type="dcterms:W3CDTF">2023-04-20T11:47:29Z</dcterms:modified>
</cp:coreProperties>
</file>