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961" r:id="rId3"/>
    <p:sldId id="970" r:id="rId4"/>
    <p:sldId id="965" r:id="rId5"/>
    <p:sldId id="966" r:id="rId6"/>
    <p:sldId id="969" r:id="rId7"/>
    <p:sldId id="971" r:id="rId8"/>
    <p:sldId id="972" r:id="rId9"/>
    <p:sldId id="973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0F7399-8D21-4934-A54C-1FA8AA16C9D7}">
          <p14:sldIdLst>
            <p14:sldId id="269"/>
            <p14:sldId id="961"/>
            <p14:sldId id="970"/>
            <p14:sldId id="965"/>
            <p14:sldId id="966"/>
            <p14:sldId id="969"/>
            <p14:sldId id="971"/>
            <p14:sldId id="972"/>
            <p14:sldId id="973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CC737-FA17-416D-8A02-04F63470B5C5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CBD75-7522-4C52-A5DD-5B709A6111C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2176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34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835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9295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325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186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700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67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3453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29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6047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22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CF152-19C7-4E3D-A7B8-70AA089648BF}" type="datetimeFigureOut">
              <a:rPr lang="en-IN" smtClean="0"/>
              <a:pPr/>
              <a:t>24-05-2023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69632-A3A1-4A06-961F-4C24B00EAE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18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-36940"/>
            <a:ext cx="12192001" cy="6894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106025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preencoded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8979852" y="2922732"/>
            <a:ext cx="2839005" cy="73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9056B-0B4F-6FBC-F6C9-1500E0E2DD5B}"/>
              </a:ext>
            </a:extLst>
          </p:cNvPr>
          <p:cNvSpPr txBox="1"/>
          <p:nvPr/>
        </p:nvSpPr>
        <p:spPr>
          <a:xfrm>
            <a:off x="5641855" y="3075057"/>
            <a:ext cx="480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 images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65711" y="152284"/>
            <a:ext cx="9338850" cy="10875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2833" y="604489"/>
            <a:ext cx="11439167" cy="4961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+mn-lt"/>
              </a:rPr>
              <a:t> </a:t>
            </a:r>
            <a:endParaRPr lang="en-US" sz="2400" b="1" dirty="0">
              <a:latin typeface="+mn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" y="264872"/>
            <a:ext cx="12191999" cy="9282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4800" b="1" dirty="0">
                <a:solidFill>
                  <a:srgbClr val="FF0000"/>
                </a:solidFill>
                <a:latin typeface="Cambria" pitchFamily="18" charset="0"/>
                <a:cs typeface="Arial" charset="0"/>
              </a:rPr>
              <a:t>LED SCREEN AT HOWRAH STATION</a:t>
            </a:r>
            <a:endParaRPr lang="en-US" sz="4800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  <a:p>
            <a:pPr algn="ctr">
              <a:defRPr/>
            </a:pPr>
            <a:endParaRPr lang="en-US" sz="6600" b="1" dirty="0">
              <a:solidFill>
                <a:schemeClr val="accent2">
                  <a:lumMod val="75000"/>
                </a:schemeClr>
              </a:solidFill>
              <a:latin typeface="Cambria" pitchFamily="18" charset="0"/>
              <a:cs typeface="Calibri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400" b="1" dirty="0">
                <a:latin typeface="+mn-lt"/>
                <a:cs typeface="Arial" charset="0"/>
              </a:rPr>
              <a:t>	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" y="699084"/>
            <a:ext cx="10229055" cy="7377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endParaRPr lang="en-US" sz="3600" dirty="0">
              <a:solidFill>
                <a:srgbClr val="FF0000"/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8193" name="Picture 1" descr="C:\Users\Printer\Desktop\Howrah-station-1280x7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6598" y="964510"/>
            <a:ext cx="10227217" cy="5752810"/>
          </a:xfrm>
          <a:prstGeom prst="rect">
            <a:avLst/>
          </a:prstGeom>
          <a:noFill/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1653E31B-621D-792E-06AB-D86F3091148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9B18E3D8-AFCE-13F0-571E-2AC4027B5166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0393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65711" y="152284"/>
            <a:ext cx="9338850" cy="10875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" y="152285"/>
            <a:ext cx="12192000" cy="10875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sz="3200" b="1" dirty="0">
                <a:latin typeface="+mn-lt"/>
                <a:cs typeface="Arial" charset="0"/>
              </a:rPr>
              <a:t>Howrah Station LED </a:t>
            </a:r>
            <a:endParaRPr lang="en-US" sz="3200" dirty="0">
              <a:latin typeface="+mn-lt"/>
              <a:cs typeface="Arial" charset="0"/>
            </a:endParaRPr>
          </a:p>
          <a:p>
            <a:endParaRPr lang="en-US" sz="2400" b="1" dirty="0">
              <a:solidFill>
                <a:srgbClr val="0070C0"/>
              </a:solidFill>
              <a:latin typeface="Agency FB" pitchFamily="34" charset="0"/>
            </a:endParaRPr>
          </a:p>
          <a:p>
            <a:endParaRPr lang="en-US" sz="2400" b="1" dirty="0">
              <a:latin typeface="+mn-lt"/>
            </a:endParaRPr>
          </a:p>
          <a:p>
            <a:endParaRPr lang="en-US" sz="24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8806" y="5162843"/>
            <a:ext cx="334811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ctr"/>
            <a:r>
              <a:rPr lang="en-IN" dirty="0">
                <a:solidFill>
                  <a:srgbClr val="000000"/>
                </a:solidFill>
              </a:rPr>
              <a:t>Subway, Way to Platform No 1-3</a:t>
            </a:r>
          </a:p>
        </p:txBody>
      </p:sp>
      <p:pic>
        <p:nvPicPr>
          <p:cNvPr id="24578" name="Picture 2" descr="E:\All Inventry\Outdoor Branding Supporting Photos\Howrah Station inside LED\210a28eb-9c04-4521-acbc-67ef6447c8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79" y="2011679"/>
            <a:ext cx="5444198" cy="306236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4579" name="Picture 3" descr="C:\Users\Printer\Desktop\fa55afc0-905e-4134-9a8a-8d7179f9501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5548" y="1997611"/>
            <a:ext cx="6260126" cy="30909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7242516" y="5188633"/>
            <a:ext cx="29987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ctr"/>
            <a:r>
              <a:rPr lang="en-IN" dirty="0">
                <a:solidFill>
                  <a:srgbClr val="000000"/>
                </a:solidFill>
              </a:rPr>
              <a:t>In front of Platform No. 6 &amp; 7</a:t>
            </a:r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58CE1CEB-2404-34B4-31D1-DA93AD13616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38A54C6A-1DCC-A95D-6EA2-255DCE0BA287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82816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65711" y="152284"/>
            <a:ext cx="9338850" cy="10875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" y="152285"/>
            <a:ext cx="12192000" cy="10875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sz="3200" b="1" dirty="0">
                <a:latin typeface="+mn-lt"/>
                <a:cs typeface="Arial" charset="0"/>
              </a:rPr>
              <a:t>Howrah Station Inside LED </a:t>
            </a:r>
            <a:endParaRPr lang="en-US" sz="3200" dirty="0">
              <a:latin typeface="+mn-lt"/>
              <a:cs typeface="Arial" charset="0"/>
            </a:endParaRPr>
          </a:p>
          <a:p>
            <a:endParaRPr lang="en-US" sz="2400" b="1" dirty="0">
              <a:solidFill>
                <a:srgbClr val="0070C0"/>
              </a:solidFill>
              <a:latin typeface="Agency FB" pitchFamily="34" charset="0"/>
            </a:endParaRPr>
          </a:p>
          <a:p>
            <a:endParaRPr lang="en-US" sz="2400" b="1" dirty="0">
              <a:latin typeface="+mn-lt"/>
            </a:endParaRPr>
          </a:p>
          <a:p>
            <a:endParaRPr lang="en-US" sz="2400" b="1" dirty="0">
              <a:latin typeface="+mn-lt"/>
            </a:endParaRPr>
          </a:p>
        </p:txBody>
      </p:sp>
      <p:pic>
        <p:nvPicPr>
          <p:cNvPr id="4097" name="Picture 1" descr="E:\All Inventry\Outdoor Branding Supporting Photos\Howrah Station inside LED\3172bd8a-e064-481e-8c9b-69045e492faa.jpg"/>
          <p:cNvPicPr>
            <a:picLocks noChangeAspect="1" noChangeArrowheads="1"/>
          </p:cNvPicPr>
          <p:nvPr/>
        </p:nvPicPr>
        <p:blipFill>
          <a:blip r:embed="rId2"/>
          <a:srcRect r="18375"/>
          <a:stretch>
            <a:fillRect/>
          </a:stretch>
        </p:blipFill>
        <p:spPr bwMode="auto">
          <a:xfrm>
            <a:off x="239146" y="1899139"/>
            <a:ext cx="5664840" cy="31230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674052" y="5148779"/>
            <a:ext cx="281353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ctr"/>
            <a:r>
              <a:rPr lang="en-IN" dirty="0">
                <a:solidFill>
                  <a:srgbClr val="000000"/>
                </a:solidFill>
              </a:rPr>
              <a:t>In front of Platform No. 10</a:t>
            </a:r>
          </a:p>
        </p:txBody>
      </p:sp>
      <p:pic>
        <p:nvPicPr>
          <p:cNvPr id="4098" name="Picture 2" descr="E:\All Inventry\Outdoor Branding Supporting Photos\Howrah Station inside LED\WhatsApp Image 2023-02-21 at 1.02.17 PM.jpeg"/>
          <p:cNvPicPr>
            <a:picLocks noChangeAspect="1" noChangeArrowheads="1"/>
          </p:cNvPicPr>
          <p:nvPr/>
        </p:nvPicPr>
        <p:blipFill>
          <a:blip r:embed="rId3"/>
          <a:srcRect t="16361" r="27096"/>
          <a:stretch>
            <a:fillRect/>
          </a:stretch>
        </p:blipFill>
        <p:spPr bwMode="auto">
          <a:xfrm>
            <a:off x="6049108" y="1856937"/>
            <a:ext cx="5948889" cy="317929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509793" y="5132368"/>
            <a:ext cx="29987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ctr"/>
            <a:r>
              <a:rPr lang="en-IN" dirty="0">
                <a:solidFill>
                  <a:srgbClr val="000000"/>
                </a:solidFill>
              </a:rPr>
              <a:t>Way to Platform No. 13-14</a:t>
            </a:r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4826BC86-0A9F-B1B1-CADD-92AD819CA11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FE9579FB-522C-3F51-1678-B08763456978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13031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65711" y="152284"/>
            <a:ext cx="9338850" cy="10875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" y="152285"/>
            <a:ext cx="12192000" cy="10875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sz="3200" b="1" dirty="0">
                <a:latin typeface="+mn-lt"/>
                <a:cs typeface="Arial" charset="0"/>
              </a:rPr>
              <a:t>Howrah Station LED </a:t>
            </a:r>
            <a:endParaRPr lang="en-US" sz="3200" dirty="0">
              <a:latin typeface="+mn-lt"/>
              <a:cs typeface="Arial" charset="0"/>
            </a:endParaRPr>
          </a:p>
          <a:p>
            <a:endParaRPr lang="en-US" sz="2400" b="1" dirty="0">
              <a:solidFill>
                <a:srgbClr val="0070C0"/>
              </a:solidFill>
              <a:latin typeface="Agency FB" pitchFamily="34" charset="0"/>
            </a:endParaRPr>
          </a:p>
          <a:p>
            <a:endParaRPr lang="en-US" sz="2400" b="1" dirty="0">
              <a:latin typeface="+mn-lt"/>
            </a:endParaRPr>
          </a:p>
          <a:p>
            <a:endParaRPr lang="en-US" sz="2400" b="1" dirty="0">
              <a:latin typeface="+mn-lt"/>
            </a:endParaRPr>
          </a:p>
        </p:txBody>
      </p:sp>
      <p:pic>
        <p:nvPicPr>
          <p:cNvPr id="3073" name="Picture 1" descr="C:\Users\Printer\Desktop\Concourse Area 22-23 New Complex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675" y="1871001"/>
            <a:ext cx="5985167" cy="32918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448970" y="5261324"/>
            <a:ext cx="298235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Concourse area of PF 22-23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7495733" y="5244909"/>
            <a:ext cx="298235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Concourse area of PF 17-21</a:t>
            </a:r>
            <a:endParaRPr lang="en-IN" dirty="0"/>
          </a:p>
        </p:txBody>
      </p:sp>
      <p:pic>
        <p:nvPicPr>
          <p:cNvPr id="3075" name="Picture 3" descr="C:\Users\Printer\Desktop\Coccourse Area 17-21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54062" y="1841365"/>
            <a:ext cx="5759747" cy="3335545"/>
          </a:xfrm>
          <a:prstGeom prst="rect">
            <a:avLst/>
          </a:prstGeom>
          <a:noFill/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2EB33260-1BA8-28B1-391C-60D2B12CFDC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8923366A-63A9-6390-B865-B39D7C894597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5675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23348" y="590838"/>
            <a:ext cx="365510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cs typeface="Arial" charset="0"/>
              </a:rPr>
              <a:t>Howrah Station LED </a:t>
            </a:r>
            <a:endParaRPr lang="en-US" sz="3200" dirty="0">
              <a:cs typeface="Arial" charset="0"/>
            </a:endParaRPr>
          </a:p>
          <a:p>
            <a:endParaRPr lang="en-IN" dirty="0"/>
          </a:p>
        </p:txBody>
      </p:sp>
      <p:pic>
        <p:nvPicPr>
          <p:cNvPr id="2049" name="Picture 1" descr="C:\Users\Printer\Desktop\General Waiting Hall New Complex (1).jpeg"/>
          <p:cNvPicPr>
            <a:picLocks noChangeAspect="1" noChangeArrowheads="1"/>
          </p:cNvPicPr>
          <p:nvPr/>
        </p:nvPicPr>
        <p:blipFill>
          <a:blip r:embed="rId2"/>
          <a:srcRect l="8964"/>
          <a:stretch>
            <a:fillRect/>
          </a:stretch>
        </p:blipFill>
        <p:spPr bwMode="auto">
          <a:xfrm>
            <a:off x="182877" y="2082015"/>
            <a:ext cx="5849129" cy="3277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083210" y="5458275"/>
            <a:ext cx="379827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General Waiting Hall (New Complex)</a:t>
            </a:r>
            <a:endParaRPr lang="en-IN" dirty="0"/>
          </a:p>
        </p:txBody>
      </p:sp>
      <p:pic>
        <p:nvPicPr>
          <p:cNvPr id="2050" name="Picture 2" descr="C:\Users\Printer\Desktop\1st Class waiting Room New Complex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4559" y="2072216"/>
            <a:ext cx="5825187" cy="3291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989297" y="5469997"/>
            <a:ext cx="379827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Class waiting Hall (New Complex)</a:t>
            </a:r>
            <a:endParaRPr lang="en-IN" dirty="0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5B5873FB-3BB1-E274-EDB8-1C48207F31E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84367763-C20E-759C-436D-E3BA689F8D6D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23348" y="590838"/>
            <a:ext cx="365510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cs typeface="Arial" charset="0"/>
              </a:rPr>
              <a:t>Howrah Station LED </a:t>
            </a:r>
            <a:endParaRPr lang="en-US" sz="3200" dirty="0">
              <a:cs typeface="Arial" charset="0"/>
            </a:endParaRPr>
          </a:p>
          <a:p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1012871" y="5430139"/>
            <a:ext cx="414997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Sleeper Class waiting Hall (New Complex)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6989297" y="5469997"/>
            <a:ext cx="379827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Class waiting Hall (Old Complex)</a:t>
            </a:r>
            <a:endParaRPr lang="en-IN" dirty="0"/>
          </a:p>
        </p:txBody>
      </p:sp>
      <p:pic>
        <p:nvPicPr>
          <p:cNvPr id="25602" name="Picture 2" descr="C:\Users\Printer\Desktop\Sleeper Class waiting Room New Complex (3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085" y="2139171"/>
            <a:ext cx="5753942" cy="315028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5603" name="Picture 3" descr="C:\Users\Printer\Desktop\1st Class waiting Hall  (Old Complex) (6).jpeg"/>
          <p:cNvPicPr>
            <a:picLocks noChangeAspect="1" noChangeArrowheads="1"/>
          </p:cNvPicPr>
          <p:nvPr/>
        </p:nvPicPr>
        <p:blipFill>
          <a:blip r:embed="rId3"/>
          <a:srcRect r="4505"/>
          <a:stretch>
            <a:fillRect/>
          </a:stretch>
        </p:blipFill>
        <p:spPr bwMode="auto">
          <a:xfrm>
            <a:off x="6139389" y="2124222"/>
            <a:ext cx="5846285" cy="318061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2783EB70-AEEC-D571-8BC9-C629660300F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6E74B2AC-1108-741E-1810-56B1C300F22A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23348" y="590838"/>
            <a:ext cx="365510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cs typeface="Arial" charset="0"/>
              </a:rPr>
              <a:t>Howrah Station LED </a:t>
            </a:r>
            <a:endParaRPr lang="en-US" sz="3200" dirty="0">
              <a:cs typeface="Arial" charset="0"/>
            </a:endParaRPr>
          </a:p>
          <a:p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1012871" y="5514547"/>
            <a:ext cx="414997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Sleeper Class waiting hall (Old Complex)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6918965" y="5512201"/>
            <a:ext cx="429299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In front of Enquiry Counter (Old Complex)</a:t>
            </a:r>
            <a:endParaRPr lang="en-IN" dirty="0"/>
          </a:p>
        </p:txBody>
      </p:sp>
      <p:pic>
        <p:nvPicPr>
          <p:cNvPr id="27650" name="Picture 2" descr="C:\Users\Printer\Desktop\Sleeper Class Waiting Hall (Old Complex) (3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084" y="1914167"/>
            <a:ext cx="5723415" cy="34948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27651" name="Picture 3" descr="C:\Users\Printer\Desktop\Howrah Station LED\Infront of Enquiry  (4).jpeg"/>
          <p:cNvPicPr>
            <a:picLocks noChangeAspect="1" noChangeArrowheads="1"/>
          </p:cNvPicPr>
          <p:nvPr/>
        </p:nvPicPr>
        <p:blipFill>
          <a:blip r:embed="rId3"/>
          <a:srcRect t="7850" b="12840"/>
          <a:stretch>
            <a:fillRect/>
          </a:stretch>
        </p:blipFill>
        <p:spPr bwMode="auto">
          <a:xfrm>
            <a:off x="6124135" y="1913207"/>
            <a:ext cx="5889674" cy="35033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6BBA1CA2-9CED-9E1C-5630-22DB109A06B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65198258-827E-9F46-3B28-2D7A69DEF8BA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23348" y="590838"/>
            <a:ext cx="365510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cs typeface="Arial" charset="0"/>
              </a:rPr>
              <a:t>Howrah Station LED </a:t>
            </a:r>
            <a:endParaRPr lang="en-US" sz="3200" dirty="0">
              <a:cs typeface="Arial" charset="0"/>
            </a:endParaRPr>
          </a:p>
          <a:p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3530987" y="6414882"/>
            <a:ext cx="5444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In Front of Platform No. 12/ Near Food Plaza Wall</a:t>
            </a:r>
            <a:endParaRPr lang="en-IN" dirty="0"/>
          </a:p>
        </p:txBody>
      </p:sp>
      <p:pic>
        <p:nvPicPr>
          <p:cNvPr id="26626" name="Picture 2" descr="C:\Users\Printer\Desktop\Infront of Platform No 12 Near Food Plaza (4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4418" y="1439378"/>
            <a:ext cx="8404667" cy="4927237"/>
          </a:xfrm>
          <a:prstGeom prst="rect">
            <a:avLst/>
          </a:prstGeom>
          <a:noFill/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260ABD9B-8739-0760-4CB7-AD95B0D5D3B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94F95E7F-B357-C707-AEFE-1F6C15AAA914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2352675"/>
            <a:ext cx="10858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5" y="1828800"/>
            <a:ext cx="93345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2528888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E3BC9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Thank You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4860</TotalTime>
  <Words>198</Words>
  <Application>Microsoft Office PowerPoint</Application>
  <PresentationFormat>Widescreen</PresentationFormat>
  <Paragraphs>39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Agency FB</vt:lpstr>
      <vt:lpstr>Arial</vt:lpstr>
      <vt:lpstr>Calibri</vt:lpstr>
      <vt:lpstr>Calibri Light</vt:lpstr>
      <vt:lpstr>Cambria</vt:lpstr>
      <vt:lpstr>Rubik</vt:lpstr>
      <vt:lpstr>Rubik Medium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DIPENDU</dc:creator>
  <cp:lastModifiedBy>TMA</cp:lastModifiedBy>
  <cp:revision>1580</cp:revision>
  <dcterms:created xsi:type="dcterms:W3CDTF">2017-07-21T09:58:06Z</dcterms:created>
  <dcterms:modified xsi:type="dcterms:W3CDTF">2023-05-24T06:09:38Z</dcterms:modified>
</cp:coreProperties>
</file>