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56" r:id="rId3"/>
    <p:sldId id="262" r:id="rId4"/>
    <p:sldId id="263" r:id="rId5"/>
    <p:sldId id="264" r:id="rId6"/>
    <p:sldId id="260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4078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5816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Backlit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83BCF1F3-5C84-961A-B37F-CAF2C339A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D38AF5A-A7CE-A1FC-37D1-51CEE1C7F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191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7CB1AC2-3645-267E-92CA-9FDCF62FB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4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</Words>
  <Application>Microsoft Office PowerPoint</Application>
  <PresentationFormat>On-screen Show (16:9)</PresentationFormat>
  <Paragraphs>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20</cp:revision>
  <dcterms:modified xsi:type="dcterms:W3CDTF">2023-06-08T13:42:39Z</dcterms:modified>
</cp:coreProperties>
</file>