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9"/>
  </p:notesMasterIdLst>
  <p:sldIdLst>
    <p:sldId id="256" r:id="rId3"/>
    <p:sldId id="262" r:id="rId4"/>
    <p:sldId id="267" r:id="rId5"/>
    <p:sldId id="268" r:id="rId6"/>
    <p:sldId id="269" r:id="rId7"/>
    <p:sldId id="260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56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102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715791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5568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28426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88091" y="2288249"/>
            <a:ext cx="2820765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Digital Branding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064E08C-2F17-ABDB-2F82-B35B6A188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878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5739920E-8CB4-6FEC-4F13-27C860FCD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2945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6361C680-6AB8-C5C6-2696-C5C6F97C2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229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4172657" y="2288249"/>
            <a:ext cx="2836200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N"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</a:t>
            </a:r>
            <a:r>
              <a:rPr lang="en-I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açade Branding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b="0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ED20450-2E48-B679-8484-4F07E0D28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652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12</Words>
  <Application>Microsoft Office PowerPoint</Application>
  <PresentationFormat>On-screen Show (16:9)</PresentationFormat>
  <Paragraphs>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19</cp:revision>
  <dcterms:modified xsi:type="dcterms:W3CDTF">2023-06-08T13:40:04Z</dcterms:modified>
</cp:coreProperties>
</file>