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9"/>
  </p:notesMasterIdLst>
  <p:sldIdLst>
    <p:sldId id="256" r:id="rId3"/>
    <p:sldId id="262" r:id="rId4"/>
    <p:sldId id="263" r:id="rId5"/>
    <p:sldId id="264" r:id="rId6"/>
    <p:sldId id="265" r:id="rId7"/>
    <p:sldId id="260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102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14078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95816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27937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Signage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482B992C-AE56-EE56-D847-A39C914F4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87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A366737D-061A-BE3F-D458-3C5FFDB19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191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729CF5A4-BFE4-2969-A801-9A069A2C8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242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1863" y="2337110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CA1E3641-C26B-D8FE-A7FE-52BD1930A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" y="48861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710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12</Words>
  <Application>Microsoft Office PowerPoint</Application>
  <PresentationFormat>On-screen Show (16:9)</PresentationFormat>
  <Paragraphs>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21</cp:revision>
  <dcterms:modified xsi:type="dcterms:W3CDTF">2023-06-08T13:47:19Z</dcterms:modified>
</cp:coreProperties>
</file>