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1"/>
  </p:notesMasterIdLst>
  <p:sldIdLst>
    <p:sldId id="256" r:id="rId3"/>
    <p:sldId id="262" r:id="rId4"/>
    <p:sldId id="263" r:id="rId5"/>
    <p:sldId id="264" r:id="rId6"/>
    <p:sldId id="265" r:id="rId7"/>
    <p:sldId id="266" r:id="rId8"/>
    <p:sldId id="267" r:id="rId9"/>
    <p:sldId id="260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10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15747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99441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2252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59046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368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Wall Signage</a:t>
            </a:r>
            <a:r>
              <a:rPr lang="en-US"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ECB96A82-D403-F8A4-32FF-996844783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8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57E41B06-6742-75ED-E075-08228A4FB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940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C0A06C67-361F-239C-E6AD-4B2447D1D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13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750F368F-6338-97D0-848A-7E7772A43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132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2E446FD8-9058-A4E2-A668-A1AAB6F66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774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5AE327D8-4A32-205F-831B-549BD5D7A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812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17</Words>
  <Application>Microsoft Office PowerPoint</Application>
  <PresentationFormat>On-screen Show (16:9)</PresentationFormat>
  <Paragraphs>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22</cp:revision>
  <dcterms:modified xsi:type="dcterms:W3CDTF">2023-06-12T06:02:48Z</dcterms:modified>
</cp:coreProperties>
</file>