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70" r:id="rId2"/>
  </p:sldMasterIdLst>
  <p:notesMasterIdLst>
    <p:notesMasterId r:id="rId8"/>
  </p:notesMasterIdLst>
  <p:sldIdLst>
    <p:sldId id="256" r:id="rId3"/>
    <p:sldId id="264" r:id="rId4"/>
    <p:sldId id="266" r:id="rId5"/>
    <p:sldId id="265" r:id="rId6"/>
    <p:sldId id="260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18FF89-8878-4D19-927F-701310574E72}">
  <a:tblStyle styleId="{1C18FF89-8878-4D19-927F-701310574E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6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08cf362c2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f08cf362c2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f08cf362c2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g1f08cf362c2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24"/>
          <p:cNvGrpSpPr/>
          <p:nvPr/>
        </p:nvGrpSpPr>
        <p:grpSpPr>
          <a:xfrm>
            <a:off x="0" y="0"/>
            <a:ext cx="9144000" cy="5198533"/>
            <a:chOff x="0" y="0"/>
            <a:chExt cx="9144000" cy="5143499"/>
          </a:xfrm>
        </p:grpSpPr>
        <p:pic>
          <p:nvPicPr>
            <p:cNvPr id="124" name="Google Shape;124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21781" y="2164556"/>
              <a:ext cx="1203960" cy="771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36006" y="3593306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64668" y="478631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71600" y="4036218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235868" y="3257550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2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100387" y="4207668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835943" y="2636043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35943" y="1764506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057275" y="2221706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2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336006" y="864393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2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371600" y="421481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235868" y="1164431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2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0" y="3464718"/>
              <a:ext cx="1600199" cy="1678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7579518" y="0"/>
              <a:ext cx="1564480" cy="1657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518046" y="875979"/>
              <a:ext cx="1807368" cy="33361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24"/>
          <p:cNvSpPr txBox="1"/>
          <p:nvPr/>
        </p:nvSpPr>
        <p:spPr>
          <a:xfrm>
            <a:off x="4188091" y="2288249"/>
            <a:ext cx="2820765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Digital Screen Branding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AC4A-3067-09E8-903D-A92879EA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00A6F-FC9C-0B84-9AF2-F3C0C04BB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894B02-4649-92C9-ADBA-ABCA1B3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0"/>
            <a:ext cx="89471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2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AC4A-3067-09E8-903D-A92879EA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00A6F-FC9C-0B84-9AF2-F3C0C04BB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64F469-C452-3AF1-ECA2-36C27BC58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26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AC4A-3067-09E8-903D-A92879EA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00A6F-FC9C-0B84-9AF2-F3C0C04BB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A13480A-A481-EBC0-0A1C-B4BF347EE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9144000" cy="49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8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2475" y="978693"/>
            <a:ext cx="771524" cy="900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28"/>
          <p:cNvGrpSpPr/>
          <p:nvPr/>
        </p:nvGrpSpPr>
        <p:grpSpPr>
          <a:xfrm>
            <a:off x="7486650" y="4271963"/>
            <a:ext cx="1657349" cy="871537"/>
            <a:chOff x="7486650" y="4271962"/>
            <a:chExt cx="1657349" cy="871537"/>
          </a:xfrm>
        </p:grpSpPr>
        <p:pic>
          <p:nvPicPr>
            <p:cNvPr id="179" name="Google Shape;179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86650" y="4550568"/>
              <a:ext cx="1657349" cy="5929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172450" y="4271962"/>
              <a:ext cx="464343" cy="2643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1" name="Google Shape;181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0801" y="1764506"/>
            <a:ext cx="814387" cy="27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1682" y="1371601"/>
            <a:ext cx="700087" cy="23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00350" y="2743201"/>
            <a:ext cx="1071562" cy="350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43700" y="3143251"/>
            <a:ext cx="1071562" cy="350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1481" y="2664619"/>
            <a:ext cx="778668" cy="25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32758" y="1896667"/>
            <a:ext cx="4211242" cy="32468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28"/>
          <p:cNvGrpSpPr/>
          <p:nvPr/>
        </p:nvGrpSpPr>
        <p:grpSpPr>
          <a:xfrm>
            <a:off x="1" y="1400176"/>
            <a:ext cx="6050679" cy="3743324"/>
            <a:chOff x="0" y="1400175"/>
            <a:chExt cx="6050679" cy="3743324"/>
          </a:xfrm>
        </p:grpSpPr>
        <p:pic>
          <p:nvPicPr>
            <p:cNvPr id="188" name="Google Shape;188;p2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0" y="1896666"/>
              <a:ext cx="4236243" cy="3246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2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114598" y="3071812"/>
              <a:ext cx="2936081" cy="2071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2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193381" y="1400175"/>
              <a:ext cx="750093" cy="5072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28"/>
          <p:cNvSpPr txBox="1"/>
          <p:nvPr/>
        </p:nvSpPr>
        <p:spPr>
          <a:xfrm>
            <a:off x="4030639" y="2035982"/>
            <a:ext cx="10827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228600" marR="0" lvl="0" indent="-215900" algn="l" rtl="0">
              <a:lnSpc>
                <a:spcPct val="118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4E3BC9"/>
                </a:solidFill>
                <a:latin typeface="Trebuchet MS"/>
                <a:ea typeface="Trebuchet MS"/>
                <a:cs typeface="Trebuchet MS"/>
                <a:sym typeface="Trebuchet MS"/>
              </a:rPr>
              <a:t>Thank  You</a:t>
            </a: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</Words>
  <Application>Microsoft Office PowerPoint</Application>
  <PresentationFormat>On-screen Show (16:9)</PresentationFormat>
  <Paragraphs>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TMA</dc:creator>
  <cp:lastModifiedBy>TMA</cp:lastModifiedBy>
  <cp:revision>20</cp:revision>
  <dcterms:modified xsi:type="dcterms:W3CDTF">2023-06-16T12:06:27Z</dcterms:modified>
</cp:coreProperties>
</file>