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445" r:id="rId3"/>
    <p:sldId id="446" r:id="rId4"/>
    <p:sldId id="447" r:id="rId5"/>
    <p:sldId id="448" r:id="rId6"/>
    <p:sldId id="449" r:id="rId7"/>
    <p:sldId id="450" r:id="rId8"/>
    <p:sldId id="267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0C2"/>
    <a:srgbClr val="00DFFE"/>
    <a:srgbClr val="FFFFFF"/>
    <a:srgbClr val="743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2" autoAdjust="0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72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92F1D-C283-41E2-83A6-478F37517D24}" type="datetimeFigureOut">
              <a:rPr lang="en-IN" smtClean="0"/>
              <a:pPr/>
              <a:t>18-06-2023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911A7-746F-47D3-9BD0-0EB1921CBC7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1702A-9F3E-4FEC-7377-547A2EC22C2D}"/>
              </a:ext>
            </a:extLst>
          </p:cNvPr>
          <p:cNvSpPr/>
          <p:nvPr userDrawn="1"/>
        </p:nvSpPr>
        <p:spPr>
          <a:xfrm>
            <a:off x="9154160" y="0"/>
            <a:ext cx="3037840" cy="5181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16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 descr="preencoded.png">
            <a:extLst>
              <a:ext uri="{FF2B5EF4-FFF2-40B4-BE49-F238E27FC236}">
                <a16:creationId xmlns:a16="http://schemas.microsoft.com/office/drawing/2014/main" id="{B7662575-9CBA-354F-9ADA-7F22B1004E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</p:spPr>
      </p:pic>
      <p:sp>
        <p:nvSpPr>
          <p:cNvPr id="3" name="Object19">
            <a:extLst>
              <a:ext uri="{FF2B5EF4-FFF2-40B4-BE49-F238E27FC236}">
                <a16:creationId xmlns:a16="http://schemas.microsoft.com/office/drawing/2014/main" id="{E0E44750-F54B-3948-A3AC-7AC797555382}"/>
              </a:ext>
            </a:extLst>
          </p:cNvPr>
          <p:cNvSpPr/>
          <p:nvPr userDrawn="1"/>
        </p:nvSpPr>
        <p:spPr>
          <a:xfrm>
            <a:off x="457200" y="6515100"/>
            <a:ext cx="146685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275"/>
              </a:lnSpc>
            </a:pPr>
            <a:r>
              <a:rPr lang="en-US" sz="1050" b="0" i="0" dirty="0">
                <a:solidFill>
                  <a:srgbClr val="FFFFFF"/>
                </a:solidFill>
                <a:latin typeface="Rubik Regular" pitchFamily="34" charset="0"/>
                <a:ea typeface="Rubik Regular" pitchFamily="34" charset="-122"/>
                <a:cs typeface="Rubik Regular" pitchFamily="34" charset="-120"/>
              </a:rPr>
              <a:t>www.themediaant.com</a:t>
            </a:r>
            <a:endParaRPr lang="en-US" sz="10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8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18" Type="http://schemas.openxmlformats.org/officeDocument/2006/relationships/image" Target="../media/image57.sv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5.sv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24" Type="http://schemas.openxmlformats.org/officeDocument/2006/relationships/image" Target="../media/image63.sv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9.svg"/><Relationship Id="rId19" Type="http://schemas.openxmlformats.org/officeDocument/2006/relationships/image" Target="../media/image58.png"/><Relationship Id="rId4" Type="http://schemas.openxmlformats.org/officeDocument/2006/relationships/image" Target="../media/image43.svg"/><Relationship Id="rId9" Type="http://schemas.openxmlformats.org/officeDocument/2006/relationships/image" Target="../media/image48.png"/><Relationship Id="rId14" Type="http://schemas.openxmlformats.org/officeDocument/2006/relationships/image" Target="../media/image53.svg"/><Relationship Id="rId22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-8359"/>
            <a:ext cx="12192000" cy="685800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762375" y="2886075"/>
            <a:ext cx="1533525" cy="10287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4675" y="4791075"/>
            <a:ext cx="609600" cy="609600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086225" y="638175"/>
            <a:ext cx="609600" cy="60960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28800" y="5381625"/>
            <a:ext cx="609600" cy="609600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47825" y="4343400"/>
            <a:ext cx="609600" cy="609600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133850" y="5610225"/>
            <a:ext cx="609600" cy="609600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447925" y="3514725"/>
            <a:ext cx="609600" cy="609600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447925" y="2352675"/>
            <a:ext cx="609600" cy="609600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09700" y="2962275"/>
            <a:ext cx="609600" cy="609600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114675" y="1152525"/>
            <a:ext cx="609600" cy="60960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828800" y="561975"/>
            <a:ext cx="609600" cy="609600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647825" y="1552575"/>
            <a:ext cx="609600" cy="609600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0" y="4619625"/>
            <a:ext cx="2133600" cy="2238375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>
          <a:xfrm>
            <a:off x="10106025" y="0"/>
            <a:ext cx="2085975" cy="2209800"/>
          </a:xfrm>
          <a:prstGeom prst="rect">
            <a:avLst/>
          </a:prstGeom>
        </p:spPr>
      </p:pic>
      <p:pic>
        <p:nvPicPr>
          <p:cNvPr id="17" name="Object 16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5329555" y="2886075"/>
            <a:ext cx="38100" cy="1028700"/>
          </a:xfrm>
          <a:prstGeom prst="rect">
            <a:avLst/>
          </a:prstGeom>
        </p:spPr>
      </p:pic>
      <p:pic>
        <p:nvPicPr>
          <p:cNvPr id="18" name="Object 17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2024062" y="1167973"/>
            <a:ext cx="2409825" cy="4448175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053D886B-7E09-BE04-D445-902557CEC16F}"/>
              </a:ext>
            </a:extLst>
          </p:cNvPr>
          <p:cNvSpPr txBox="1">
            <a:spLocks/>
          </p:cNvSpPr>
          <p:nvPr/>
        </p:nvSpPr>
        <p:spPr>
          <a:xfrm>
            <a:off x="4913744" y="3005915"/>
            <a:ext cx="5323114" cy="846170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kern="0" dirty="0">
                <a:solidFill>
                  <a:schemeClr val="bg1"/>
                </a:solidFill>
                <a:latin typeface="+mn-lt"/>
              </a:rPr>
              <a:t>Façade Branding</a:t>
            </a:r>
          </a:p>
          <a:p>
            <a:br>
              <a:rPr lang="en-US" b="1" kern="0" dirty="0">
                <a:solidFill>
                  <a:schemeClr val="bg1"/>
                </a:solidFill>
                <a:latin typeface="+mn-lt"/>
              </a:rPr>
            </a:br>
            <a:endParaRPr lang="en-IN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5D6020-5C38-286A-C25F-6FD7A991C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2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289E45B-696E-11D3-977A-376F41699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01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13A649-43B5-8CCF-AF27-BF18B7872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309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0E87A4-CAB0-C0DE-40AD-1AF679494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AE02F8-6682-16AB-ABBC-B43311201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786" y="3364753"/>
            <a:ext cx="2392070" cy="33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6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F152DBE-A5B6-ABBC-AC39-560FE4976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15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E3CB-1366-4B02-4391-A6D44F4D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C828-6076-DF2E-CE80-76239AC1B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7282BDD-029C-5F41-4CF2-04BDAD6C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234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63300" y="1304925"/>
            <a:ext cx="1028700" cy="120015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82200" y="6067425"/>
            <a:ext cx="2209800" cy="790575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896600" y="5695950"/>
            <a:ext cx="619125" cy="352425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34400" y="2352675"/>
            <a:ext cx="1085850" cy="36195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695575" y="1828800"/>
            <a:ext cx="933450" cy="314325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733800" y="3657600"/>
            <a:ext cx="1428750" cy="466725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991600" y="4191000"/>
            <a:ext cx="1428750" cy="466725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61975" y="3552825"/>
            <a:ext cx="1038225" cy="333375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577010" y="2528888"/>
            <a:ext cx="5619750" cy="4333875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0" y="2528888"/>
            <a:ext cx="5648325" cy="4333875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4152798" y="4095750"/>
            <a:ext cx="3914775" cy="276225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5591175" y="1866900"/>
            <a:ext cx="1000125" cy="676275"/>
          </a:xfrm>
          <a:prstGeom prst="rect">
            <a:avLst/>
          </a:prstGeom>
        </p:spPr>
      </p:pic>
      <p:sp>
        <p:nvSpPr>
          <p:cNvPr id="14" name="Object13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275"/>
              </a:lnSpc>
            </a:pPr>
            <a:r>
              <a:rPr lang="en-US" sz="3600" b="1" i="0" dirty="0">
                <a:solidFill>
                  <a:srgbClr val="4E3BC9"/>
                </a:solidFill>
                <a:latin typeface="Rubik Bold" pitchFamily="34" charset="0"/>
                <a:ea typeface="Rubik Bold" pitchFamily="34" charset="-122"/>
                <a:cs typeface="Rubik Bold" pitchFamily="34" charset="-120"/>
              </a:rPr>
              <a:t>Thank You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7</Words>
  <Application>Microsoft Office PowerPoint</Application>
  <PresentationFormat>Widescreen</PresentationFormat>
  <Paragraphs>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Rubik Bold</vt:lpstr>
      <vt:lpstr>Rubik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TMA</cp:lastModifiedBy>
  <cp:revision>64</cp:revision>
  <dcterms:created xsi:type="dcterms:W3CDTF">2021-12-16T02:51:00Z</dcterms:created>
  <dcterms:modified xsi:type="dcterms:W3CDTF">2023-06-18T15:13:01Z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48332CE284AD463B9A72AE5D3FC329DE</vt:lpwstr>
  </property>
  <property fmtid="{D5CDD505-2E9C-101B-9397-08002B2CF9AE}" pid="3" name="KSOProductBuildVer">
    <vt:lpwstr>1033-11.2.0.10463</vt:lpwstr>
  </property>
</Properties>
</file>