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3"/>
  </p:notesMasterIdLst>
  <p:sldIdLst>
    <p:sldId id="256" r:id="rId3"/>
    <p:sldId id="262" r:id="rId4"/>
    <p:sldId id="276" r:id="rId5"/>
    <p:sldId id="277" r:id="rId6"/>
    <p:sldId id="278" r:id="rId7"/>
    <p:sldId id="279" r:id="rId8"/>
    <p:sldId id="280" r:id="rId9"/>
    <p:sldId id="283" r:id="rId10"/>
    <p:sldId id="282" r:id="rId11"/>
    <p:sldId id="260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9831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3654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7786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8065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1829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7516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6020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Façade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DA7ECC-0A35-886C-31A9-356A26D03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9C2DAD4-C1F9-C3AC-F651-C60A5CECB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36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0D7460C-DF00-D164-AE2D-AF316319C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146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9E20E96-D8A2-0DBB-99A7-FA1C1990E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292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618E87D-92DE-C3A2-4794-BD86E458D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769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2540AB3-4F26-D19A-395B-4FB86EEE3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85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AC486DCC-27C6-43C0-658D-2EE27DD69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19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F1D2331-F4EC-44E1-D2F3-9B9D9928A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28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20</Words>
  <Application>Microsoft Office PowerPoint</Application>
  <PresentationFormat>On-screen Show (16:9)</PresentationFormat>
  <Paragraphs>10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14</cp:revision>
  <dcterms:modified xsi:type="dcterms:W3CDTF">2023-06-19T16:44:02Z</dcterms:modified>
</cp:coreProperties>
</file>