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62" r:id="rId4"/>
    <p:sldId id="284" r:id="rId5"/>
    <p:sldId id="285" r:id="rId6"/>
    <p:sldId id="283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2763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4614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7516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Wall Signage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C852D65-B200-946A-9126-2E77040D4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C014879-F895-1A24-D45B-B80F500D9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149DA4B-E57D-16C2-28F0-B11581D4F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5240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20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82DE00E-819F-C286-464C-5C28F793F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744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4B0CD9A-430C-A523-12F6-775D4C3A5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19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15</cp:revision>
  <dcterms:modified xsi:type="dcterms:W3CDTF">2023-06-20T10:16:08Z</dcterms:modified>
</cp:coreProperties>
</file>