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56" r:id="rId3"/>
    <p:sldId id="262" r:id="rId4"/>
    <p:sldId id="263" r:id="rId5"/>
    <p:sldId id="264" r:id="rId6"/>
    <p:sldId id="260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0740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4299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Digital Screen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68544-0031-B919-B857-A756FEC17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70A606-0703-9386-FAD4-30E3B6486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244" y="1704156"/>
            <a:ext cx="1577903" cy="21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8EABC21-F93C-CEB0-AE37-30E17F3C8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2BB1B9-79B2-5030-06AE-3379E514A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61" y="1686288"/>
            <a:ext cx="1829191" cy="2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01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E71CACF-2DB3-B185-D70D-0FA817DED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5A973F-BC8F-7DC2-D0C2-2322E6D69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344" y="1710499"/>
            <a:ext cx="1647706" cy="22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7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11</Words>
  <Application>Microsoft Office PowerPoint</Application>
  <PresentationFormat>On-screen Show (16:9)</PresentationFormat>
  <Paragraphs>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17</cp:revision>
  <dcterms:modified xsi:type="dcterms:W3CDTF">2023-06-20T16:10:33Z</dcterms:modified>
</cp:coreProperties>
</file>