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69" r:id="rId1"/>
    <p:sldMasterId id="2147483670" r:id="rId2"/>
  </p:sldMasterIdLst>
  <p:notesMasterIdLst>
    <p:notesMasterId r:id="rId13"/>
  </p:notesMasterIdLst>
  <p:sldIdLst>
    <p:sldId id="256" r:id="rId3"/>
    <p:sldId id="262" r:id="rId4"/>
    <p:sldId id="263" r:id="rId5"/>
    <p:sldId id="264" r:id="rId6"/>
    <p:sldId id="265" r:id="rId7"/>
    <p:sldId id="266" r:id="rId8"/>
    <p:sldId id="267" r:id="rId9"/>
    <p:sldId id="268" r:id="rId10"/>
    <p:sldId id="269" r:id="rId11"/>
    <p:sldId id="260" r:id="rId12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1C18FF89-8878-4D19-927F-701310574E72}">
  <a:tblStyle styleId="{1C18FF89-8878-4D19-927F-701310574E72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5" d="100"/>
          <a:sy n="85" d="100"/>
        </p:scale>
        <p:origin x="740" y="60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viewProps" Target="viewProp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g1f08cf362c2_2_6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21" name="Google Shape;121;g1f08cf362c2_2_6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g1f08cf362c2_2_6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21" name="Google Shape;121;g1f08cf362c2_2_6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921027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g1f08cf362c2_2_6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21" name="Google Shape;121;g1f08cf362c2_2_6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63334076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g1f08cf362c2_2_6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21" name="Google Shape;121;g1f08cf362c2_2_6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84947876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g1f08cf362c2_2_6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21" name="Google Shape;121;g1f08cf362c2_2_6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407213101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g1f08cf362c2_2_6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21" name="Google Shape;121;g1f08cf362c2_2_6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56630767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g1f08cf362c2_2_6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21" name="Google Shape;121;g1f08cf362c2_2_6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08737498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g1f08cf362c2_2_6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21" name="Google Shape;121;g1f08cf362c2_2_6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76721318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g1f08cf362c2_2_6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21" name="Google Shape;121;g1f08cf362c2_2_6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15694488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g1f08cf362c2_2_10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75" name="Google Shape;175;g1f08cf362c2_2_10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4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58" name="Google Shape;58;p14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14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6"/>
          <p:cNvSpPr txBox="1"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Calibri"/>
              <a:buNone/>
              <a:defRPr sz="4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68" name="Google Shape;68;p16"/>
          <p:cNvSpPr txBox="1">
            <a:spLocks noGrp="1"/>
          </p:cNvSpPr>
          <p:nvPr>
            <p:ph type="body" idx="1"/>
          </p:nvPr>
        </p:nvSpPr>
        <p:spPr>
          <a:xfrm>
            <a:off x="623888" y="3442097"/>
            <a:ext cx="7886700" cy="11251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500"/>
              <a:buNone/>
              <a:defRPr sz="15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69" name="Google Shape;69;p16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6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16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7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17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75" name="Google Shape;75;p17"/>
          <p:cNvSpPr txBox="1">
            <a:spLocks noGrp="1"/>
          </p:cNvSpPr>
          <p:nvPr>
            <p:ph type="body" idx="2"/>
          </p:nvPr>
        </p:nvSpPr>
        <p:spPr>
          <a:xfrm>
            <a:off x="46291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76" name="Google Shape;76;p17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17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7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18"/>
          <p:cNvSpPr txBox="1"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81" name="Google Shape;81;p18"/>
          <p:cNvSpPr txBox="1">
            <a:spLocks noGrp="1"/>
          </p:cNvSpPr>
          <p:nvPr>
            <p:ph type="body" idx="1"/>
          </p:nvPr>
        </p:nvSpPr>
        <p:spPr>
          <a:xfrm>
            <a:off x="629841" y="1260872"/>
            <a:ext cx="3868340" cy="6179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 b="1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 b="1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9pPr>
          </a:lstStyle>
          <a:p>
            <a:endParaRPr/>
          </a:p>
        </p:txBody>
      </p:sp>
      <p:sp>
        <p:nvSpPr>
          <p:cNvPr id="82" name="Google Shape;82;p18"/>
          <p:cNvSpPr txBox="1">
            <a:spLocks noGrp="1"/>
          </p:cNvSpPr>
          <p:nvPr>
            <p:ph type="body" idx="2"/>
          </p:nvPr>
        </p:nvSpPr>
        <p:spPr>
          <a:xfrm>
            <a:off x="629841" y="1878806"/>
            <a:ext cx="3868340" cy="2763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83" name="Google Shape;83;p18"/>
          <p:cNvSpPr txBox="1">
            <a:spLocks noGrp="1"/>
          </p:cNvSpPr>
          <p:nvPr>
            <p:ph type="body" idx="3"/>
          </p:nvPr>
        </p:nvSpPr>
        <p:spPr>
          <a:xfrm>
            <a:off x="4629150" y="1260872"/>
            <a:ext cx="3887391" cy="6179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 b="1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 b="1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9pPr>
          </a:lstStyle>
          <a:p>
            <a:endParaRPr/>
          </a:p>
        </p:txBody>
      </p:sp>
      <p:sp>
        <p:nvSpPr>
          <p:cNvPr id="84" name="Google Shape;84;p18"/>
          <p:cNvSpPr txBox="1">
            <a:spLocks noGrp="1"/>
          </p:cNvSpPr>
          <p:nvPr>
            <p:ph type="body" idx="4"/>
          </p:nvPr>
        </p:nvSpPr>
        <p:spPr>
          <a:xfrm>
            <a:off x="4629150" y="1878806"/>
            <a:ext cx="3887391" cy="2763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85" name="Google Shape;85;p18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86" name="Google Shape;86;p18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87" name="Google Shape;87;p18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9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90" name="Google Shape;90;p19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91" name="Google Shape;91;p19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92" name="Google Shape;92;p19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0"/>
          <p:cNvSpPr txBox="1"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95" name="Google Shape;95;p20"/>
          <p:cNvSpPr txBox="1">
            <a:spLocks noGrp="1"/>
          </p:cNvSpPr>
          <p:nvPr>
            <p:ph type="body" idx="1"/>
          </p:nvPr>
        </p:nvSpPr>
        <p:spPr>
          <a:xfrm>
            <a:off x="3887391" y="740569"/>
            <a:ext cx="4629150" cy="36552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810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619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100"/>
              <a:buChar char="•"/>
              <a:defRPr sz="2100"/>
            </a:lvl2pPr>
            <a:lvl3pPr marL="1371600" lvl="2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4pPr>
            <a:lvl5pPr marL="2286000" lvl="4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5pPr>
            <a:lvl6pPr marL="2743200" lvl="5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6pPr>
            <a:lvl7pPr marL="3200400" lvl="6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7pPr>
            <a:lvl8pPr marL="3657600" lvl="7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8pPr>
            <a:lvl9pPr marL="4114800" lvl="8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9pPr>
          </a:lstStyle>
          <a:p>
            <a:endParaRPr/>
          </a:p>
        </p:txBody>
      </p:sp>
      <p:sp>
        <p:nvSpPr>
          <p:cNvPr id="96" name="Google Shape;96;p20"/>
          <p:cNvSpPr txBox="1">
            <a:spLocks noGrp="1"/>
          </p:cNvSpPr>
          <p:nvPr>
            <p:ph type="body" idx="2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9pPr>
          </a:lstStyle>
          <a:p>
            <a:endParaRPr/>
          </a:p>
        </p:txBody>
      </p:sp>
      <p:sp>
        <p:nvSpPr>
          <p:cNvPr id="97" name="Google Shape;97;p20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98" name="Google Shape;98;p20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99" name="Google Shape;99;p20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21"/>
          <p:cNvSpPr txBox="1"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02" name="Google Shape;102;p21"/>
          <p:cNvSpPr>
            <a:spLocks noGrp="1"/>
          </p:cNvSpPr>
          <p:nvPr>
            <p:ph type="pic" idx="2"/>
          </p:nvPr>
        </p:nvSpPr>
        <p:spPr>
          <a:xfrm>
            <a:off x="3887391" y="740569"/>
            <a:ext cx="4629150" cy="3655219"/>
          </a:xfrm>
          <a:prstGeom prst="rect">
            <a:avLst/>
          </a:prstGeom>
          <a:noFill/>
          <a:ln>
            <a:noFill/>
          </a:ln>
        </p:spPr>
      </p:sp>
      <p:sp>
        <p:nvSpPr>
          <p:cNvPr id="103" name="Google Shape;103;p21"/>
          <p:cNvSpPr txBox="1">
            <a:spLocks noGrp="1"/>
          </p:cNvSpPr>
          <p:nvPr>
            <p:ph type="body" idx="1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9pPr>
          </a:lstStyle>
          <a:p>
            <a:endParaRPr/>
          </a:p>
        </p:txBody>
      </p:sp>
      <p:sp>
        <p:nvSpPr>
          <p:cNvPr id="104" name="Google Shape;104;p21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05" name="Google Shape;105;p21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06" name="Google Shape;106;p21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22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09" name="Google Shape;109;p22"/>
          <p:cNvSpPr txBox="1">
            <a:spLocks noGrp="1"/>
          </p:cNvSpPr>
          <p:nvPr>
            <p:ph type="body" idx="1"/>
          </p:nvPr>
        </p:nvSpPr>
        <p:spPr>
          <a:xfrm rot="5400000">
            <a:off x="2940248" y="-942379"/>
            <a:ext cx="3263504" cy="788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10" name="Google Shape;110;p22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11" name="Google Shape;111;p22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12" name="Google Shape;112;p22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23"/>
          <p:cNvSpPr txBox="1">
            <a:spLocks noGrp="1"/>
          </p:cNvSpPr>
          <p:nvPr>
            <p:ph type="title"/>
          </p:nvPr>
        </p:nvSpPr>
        <p:spPr>
          <a:xfrm rot="5400000">
            <a:off x="5350073" y="1467445"/>
            <a:ext cx="4358879" cy="1971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15" name="Google Shape;115;p23"/>
          <p:cNvSpPr txBox="1">
            <a:spLocks noGrp="1"/>
          </p:cNvSpPr>
          <p:nvPr>
            <p:ph type="body" idx="1"/>
          </p:nvPr>
        </p:nvSpPr>
        <p:spPr>
          <a:xfrm rot="5400000">
            <a:off x="1349573" y="-447080"/>
            <a:ext cx="4358879" cy="5800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16" name="Google Shape;116;p23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17" name="Google Shape;117;p23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18" name="Google Shape;118;p23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6.xml"/><Relationship Id="rId10" Type="http://schemas.openxmlformats.org/officeDocument/2006/relationships/theme" Target="../theme/theme2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Calibri"/>
              <a:buNone/>
              <a:defRPr sz="3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2" name="Google Shape;52;p13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marR="0" lvl="0" indent="-36195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  <a:defRPr sz="2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3" name="Google Shape;53;p13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4" name="Google Shape;54;p13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5" name="Google Shape;55;p13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9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1.png"/><Relationship Id="rId18" Type="http://schemas.openxmlformats.org/officeDocument/2006/relationships/image" Target="../media/image16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png"/><Relationship Id="rId17" Type="http://schemas.openxmlformats.org/officeDocument/2006/relationships/image" Target="../media/image15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4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5" Type="http://schemas.openxmlformats.org/officeDocument/2006/relationships/image" Target="../media/image13.png"/><Relationship Id="rId10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image" Target="../media/image7.png"/><Relationship Id="rId14" Type="http://schemas.openxmlformats.org/officeDocument/2006/relationships/image" Target="../media/image1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13" Type="http://schemas.openxmlformats.org/officeDocument/2006/relationships/image" Target="../media/image35.png"/><Relationship Id="rId3" Type="http://schemas.openxmlformats.org/officeDocument/2006/relationships/image" Target="../media/image25.png"/><Relationship Id="rId7" Type="http://schemas.openxmlformats.org/officeDocument/2006/relationships/image" Target="../media/image29.png"/><Relationship Id="rId12" Type="http://schemas.openxmlformats.org/officeDocument/2006/relationships/image" Target="../media/image3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8.png"/><Relationship Id="rId11" Type="http://schemas.openxmlformats.org/officeDocument/2006/relationships/image" Target="../media/image33.png"/><Relationship Id="rId5" Type="http://schemas.openxmlformats.org/officeDocument/2006/relationships/image" Target="../media/image27.png"/><Relationship Id="rId10" Type="http://schemas.openxmlformats.org/officeDocument/2006/relationships/image" Target="../media/image32.png"/><Relationship Id="rId4" Type="http://schemas.openxmlformats.org/officeDocument/2006/relationships/image" Target="../media/image26.png"/><Relationship Id="rId9" Type="http://schemas.openxmlformats.org/officeDocument/2006/relationships/image" Target="../media/image3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3" name="Google Shape;123;p24"/>
          <p:cNvGrpSpPr/>
          <p:nvPr/>
        </p:nvGrpSpPr>
        <p:grpSpPr>
          <a:xfrm>
            <a:off x="0" y="0"/>
            <a:ext cx="9144000" cy="5143499"/>
            <a:chOff x="0" y="0"/>
            <a:chExt cx="9144000" cy="5143499"/>
          </a:xfrm>
        </p:grpSpPr>
        <p:pic>
          <p:nvPicPr>
            <p:cNvPr id="124" name="Google Shape;124;p24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0" y="0"/>
              <a:ext cx="9144000" cy="51434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25" name="Google Shape;125;p24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2821781" y="2164556"/>
              <a:ext cx="1203960" cy="77152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26" name="Google Shape;126;p24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2336006" y="3593306"/>
              <a:ext cx="457199" cy="4571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27" name="Google Shape;127;p24"/>
            <p:cNvPicPr preferRelativeResize="0"/>
            <p:nvPr/>
          </p:nvPicPr>
          <p:blipFill rotWithShape="1">
            <a:blip r:embed="rId6">
              <a:alphaModFix/>
            </a:blip>
            <a:srcRect/>
            <a:stretch/>
          </p:blipFill>
          <p:spPr>
            <a:xfrm>
              <a:off x="3064668" y="478631"/>
              <a:ext cx="457199" cy="4571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28" name="Google Shape;128;p24"/>
            <p:cNvPicPr preferRelativeResize="0"/>
            <p:nvPr/>
          </p:nvPicPr>
          <p:blipFill rotWithShape="1">
            <a:blip r:embed="rId7">
              <a:alphaModFix/>
            </a:blip>
            <a:srcRect/>
            <a:stretch/>
          </p:blipFill>
          <p:spPr>
            <a:xfrm>
              <a:off x="1371600" y="4036218"/>
              <a:ext cx="457199" cy="4571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29" name="Google Shape;129;p24"/>
            <p:cNvPicPr preferRelativeResize="0"/>
            <p:nvPr/>
          </p:nvPicPr>
          <p:blipFill rotWithShape="1">
            <a:blip r:embed="rId8">
              <a:alphaModFix/>
            </a:blip>
            <a:srcRect/>
            <a:stretch/>
          </p:blipFill>
          <p:spPr>
            <a:xfrm>
              <a:off x="1235868" y="3257550"/>
              <a:ext cx="457199" cy="4571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0" name="Google Shape;130;p24"/>
            <p:cNvPicPr preferRelativeResize="0"/>
            <p:nvPr/>
          </p:nvPicPr>
          <p:blipFill rotWithShape="1">
            <a:blip r:embed="rId9">
              <a:alphaModFix/>
            </a:blip>
            <a:srcRect/>
            <a:stretch/>
          </p:blipFill>
          <p:spPr>
            <a:xfrm>
              <a:off x="3100387" y="4207668"/>
              <a:ext cx="457199" cy="4571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1" name="Google Shape;131;p24"/>
            <p:cNvPicPr preferRelativeResize="0"/>
            <p:nvPr/>
          </p:nvPicPr>
          <p:blipFill rotWithShape="1">
            <a:blip r:embed="rId10">
              <a:alphaModFix/>
            </a:blip>
            <a:srcRect/>
            <a:stretch/>
          </p:blipFill>
          <p:spPr>
            <a:xfrm>
              <a:off x="1835943" y="2636043"/>
              <a:ext cx="457199" cy="4571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2" name="Google Shape;132;p24"/>
            <p:cNvPicPr preferRelativeResize="0"/>
            <p:nvPr/>
          </p:nvPicPr>
          <p:blipFill rotWithShape="1">
            <a:blip r:embed="rId11">
              <a:alphaModFix/>
            </a:blip>
            <a:srcRect/>
            <a:stretch/>
          </p:blipFill>
          <p:spPr>
            <a:xfrm>
              <a:off x="1835943" y="1764506"/>
              <a:ext cx="457199" cy="4571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3" name="Google Shape;133;p24"/>
            <p:cNvPicPr preferRelativeResize="0"/>
            <p:nvPr/>
          </p:nvPicPr>
          <p:blipFill rotWithShape="1">
            <a:blip r:embed="rId12">
              <a:alphaModFix/>
            </a:blip>
            <a:srcRect/>
            <a:stretch/>
          </p:blipFill>
          <p:spPr>
            <a:xfrm>
              <a:off x="1057275" y="2221706"/>
              <a:ext cx="457199" cy="4571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4" name="Google Shape;134;p24"/>
            <p:cNvPicPr preferRelativeResize="0"/>
            <p:nvPr/>
          </p:nvPicPr>
          <p:blipFill rotWithShape="1">
            <a:blip r:embed="rId13">
              <a:alphaModFix/>
            </a:blip>
            <a:srcRect/>
            <a:stretch/>
          </p:blipFill>
          <p:spPr>
            <a:xfrm>
              <a:off x="2336006" y="864393"/>
              <a:ext cx="457199" cy="4571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5" name="Google Shape;135;p24"/>
            <p:cNvPicPr preferRelativeResize="0"/>
            <p:nvPr/>
          </p:nvPicPr>
          <p:blipFill rotWithShape="1">
            <a:blip r:embed="rId14">
              <a:alphaModFix/>
            </a:blip>
            <a:srcRect/>
            <a:stretch/>
          </p:blipFill>
          <p:spPr>
            <a:xfrm>
              <a:off x="1371600" y="421481"/>
              <a:ext cx="457199" cy="4571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6" name="Google Shape;136;p24"/>
            <p:cNvPicPr preferRelativeResize="0"/>
            <p:nvPr/>
          </p:nvPicPr>
          <p:blipFill rotWithShape="1">
            <a:blip r:embed="rId15">
              <a:alphaModFix/>
            </a:blip>
            <a:srcRect/>
            <a:stretch/>
          </p:blipFill>
          <p:spPr>
            <a:xfrm>
              <a:off x="1235868" y="1164431"/>
              <a:ext cx="457199" cy="4571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7" name="Google Shape;137;p24"/>
            <p:cNvPicPr preferRelativeResize="0"/>
            <p:nvPr/>
          </p:nvPicPr>
          <p:blipFill rotWithShape="1">
            <a:blip r:embed="rId16">
              <a:alphaModFix/>
            </a:blip>
            <a:srcRect/>
            <a:stretch/>
          </p:blipFill>
          <p:spPr>
            <a:xfrm>
              <a:off x="0" y="3464718"/>
              <a:ext cx="1600199" cy="167878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8" name="Google Shape;138;p24"/>
            <p:cNvPicPr preferRelativeResize="0"/>
            <p:nvPr/>
          </p:nvPicPr>
          <p:blipFill rotWithShape="1">
            <a:blip r:embed="rId17">
              <a:alphaModFix/>
            </a:blip>
            <a:srcRect/>
            <a:stretch/>
          </p:blipFill>
          <p:spPr>
            <a:xfrm>
              <a:off x="7579518" y="0"/>
              <a:ext cx="1564480" cy="165734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9" name="Google Shape;139;p24"/>
            <p:cNvPicPr preferRelativeResize="0"/>
            <p:nvPr/>
          </p:nvPicPr>
          <p:blipFill rotWithShape="1">
            <a:blip r:embed="rId18">
              <a:alphaModFix/>
            </a:blip>
            <a:srcRect/>
            <a:stretch/>
          </p:blipFill>
          <p:spPr>
            <a:xfrm>
              <a:off x="1518046" y="875979"/>
              <a:ext cx="1807368" cy="3336131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40" name="Google Shape;140;p24"/>
          <p:cNvSpPr txBox="1"/>
          <p:nvPr/>
        </p:nvSpPr>
        <p:spPr>
          <a:xfrm>
            <a:off x="4188091" y="2288249"/>
            <a:ext cx="2820765" cy="2898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1800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Back Lit </a:t>
            </a:r>
            <a:r>
              <a:rPr lang="en-US" sz="1800" b="0" i="0" u="none" strike="noStrike" cap="none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Branding</a:t>
            </a:r>
            <a:endParaRPr sz="1800" b="0" i="0" u="none" strike="noStrike" cap="none" dirty="0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24"/>
          <p:cNvSpPr txBox="1"/>
          <p:nvPr/>
        </p:nvSpPr>
        <p:spPr>
          <a:xfrm>
            <a:off x="4172657" y="2288249"/>
            <a:ext cx="2836200" cy="2898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IN" sz="1800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F</a:t>
            </a:r>
            <a:r>
              <a:rPr lang="en-IN" sz="1800" b="0" i="0" u="none" strike="noStrike" cap="none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açade Branding</a:t>
            </a:r>
            <a:r>
              <a:rPr lang="en" sz="1800" b="0" i="0" u="none" strike="noStrike" cap="none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endParaRPr sz="1800" b="0" i="0" u="none" strike="noStrike" cap="none" dirty="0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2" name="Picture 2">
            <a:extLst>
              <a:ext uri="{FF2B5EF4-FFF2-40B4-BE49-F238E27FC236}">
                <a16:creationId xmlns:a16="http://schemas.microsoft.com/office/drawing/2014/main" id="{319B9341-D59E-54B1-0FF1-DA0969E60F2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38" y="0"/>
            <a:ext cx="9129712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468782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24"/>
          <p:cNvSpPr txBox="1"/>
          <p:nvPr/>
        </p:nvSpPr>
        <p:spPr>
          <a:xfrm>
            <a:off x="4172657" y="2288249"/>
            <a:ext cx="2836200" cy="2898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IN" sz="1800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F</a:t>
            </a:r>
            <a:r>
              <a:rPr lang="en-IN" sz="1800" b="0" i="0" u="none" strike="noStrike" cap="none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açade Branding</a:t>
            </a:r>
            <a:r>
              <a:rPr lang="en" sz="1800" b="0" i="0" u="none" strike="noStrike" cap="none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endParaRPr sz="1800" b="0" i="0" u="none" strike="noStrike" cap="none" dirty="0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AB9B8BC1-30A0-0D06-2CC3-8383024F573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38" y="0"/>
            <a:ext cx="9129712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6034088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24"/>
          <p:cNvSpPr txBox="1"/>
          <p:nvPr/>
        </p:nvSpPr>
        <p:spPr>
          <a:xfrm>
            <a:off x="4172657" y="2288249"/>
            <a:ext cx="2836200" cy="2898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IN" sz="1800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F</a:t>
            </a:r>
            <a:r>
              <a:rPr lang="en-IN" sz="1800" b="0" i="0" u="none" strike="noStrike" cap="none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açade Branding</a:t>
            </a:r>
            <a:r>
              <a:rPr lang="en" sz="1800" b="0" i="0" u="none" strike="noStrike" cap="none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endParaRPr sz="1800" b="0" i="0" u="none" strike="noStrike" cap="none" dirty="0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3074" name="Picture 2">
            <a:extLst>
              <a:ext uri="{FF2B5EF4-FFF2-40B4-BE49-F238E27FC236}">
                <a16:creationId xmlns:a16="http://schemas.microsoft.com/office/drawing/2014/main" id="{58C51ADA-6336-9F95-FF39-FF7FC2ED1BB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38" y="0"/>
            <a:ext cx="9129712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9677343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24"/>
          <p:cNvSpPr txBox="1"/>
          <p:nvPr/>
        </p:nvSpPr>
        <p:spPr>
          <a:xfrm>
            <a:off x="4172657" y="2288249"/>
            <a:ext cx="2836200" cy="2898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IN" sz="1800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F</a:t>
            </a:r>
            <a:r>
              <a:rPr lang="en-IN" sz="1800" b="0" i="0" u="none" strike="noStrike" cap="none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açade Branding</a:t>
            </a:r>
            <a:r>
              <a:rPr lang="en" sz="1800" b="0" i="0" u="none" strike="noStrike" cap="none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endParaRPr sz="1800" b="0" i="0" u="none" strike="noStrike" cap="none" dirty="0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4098" name="Picture 2">
            <a:extLst>
              <a:ext uri="{FF2B5EF4-FFF2-40B4-BE49-F238E27FC236}">
                <a16:creationId xmlns:a16="http://schemas.microsoft.com/office/drawing/2014/main" id="{912D5475-3057-DEA1-631D-1F75F7131D3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38" y="0"/>
            <a:ext cx="9129712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420522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24"/>
          <p:cNvSpPr txBox="1"/>
          <p:nvPr/>
        </p:nvSpPr>
        <p:spPr>
          <a:xfrm>
            <a:off x="4172657" y="2288249"/>
            <a:ext cx="2836200" cy="2898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IN" sz="1800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F</a:t>
            </a:r>
            <a:r>
              <a:rPr lang="en-IN" sz="1800" b="0" i="0" u="none" strike="noStrike" cap="none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açade Branding</a:t>
            </a:r>
            <a:r>
              <a:rPr lang="en" sz="1800" b="0" i="0" u="none" strike="noStrike" cap="none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endParaRPr sz="1800" b="0" i="0" u="none" strike="noStrike" cap="none" dirty="0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5122" name="Picture 2">
            <a:extLst>
              <a:ext uri="{FF2B5EF4-FFF2-40B4-BE49-F238E27FC236}">
                <a16:creationId xmlns:a16="http://schemas.microsoft.com/office/drawing/2014/main" id="{EAC5A81D-C479-57FE-F2E7-81851CAA806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38125"/>
            <a:ext cx="9144000" cy="4667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4932176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24"/>
          <p:cNvSpPr txBox="1"/>
          <p:nvPr/>
        </p:nvSpPr>
        <p:spPr>
          <a:xfrm>
            <a:off x="4172657" y="2288249"/>
            <a:ext cx="2836200" cy="2898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IN" sz="1800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F</a:t>
            </a:r>
            <a:r>
              <a:rPr lang="en-IN" sz="1800" b="0" i="0" u="none" strike="noStrike" cap="none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açade Branding</a:t>
            </a:r>
            <a:r>
              <a:rPr lang="en" sz="1800" b="0" i="0" u="none" strike="noStrike" cap="none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endParaRPr sz="1800" b="0" i="0" u="none" strike="noStrike" cap="none" dirty="0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6146" name="Picture 2">
            <a:extLst>
              <a:ext uri="{FF2B5EF4-FFF2-40B4-BE49-F238E27FC236}">
                <a16:creationId xmlns:a16="http://schemas.microsoft.com/office/drawing/2014/main" id="{DEAFCD8A-2D0A-4CBE-F9D8-C07D4826B7E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84150"/>
            <a:ext cx="9144000" cy="47736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8825531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24"/>
          <p:cNvSpPr txBox="1"/>
          <p:nvPr/>
        </p:nvSpPr>
        <p:spPr>
          <a:xfrm>
            <a:off x="4172657" y="2288249"/>
            <a:ext cx="2836200" cy="2898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IN" sz="1800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F</a:t>
            </a:r>
            <a:r>
              <a:rPr lang="en-IN" sz="1800" b="0" i="0" u="none" strike="noStrike" cap="none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açade Branding</a:t>
            </a:r>
            <a:r>
              <a:rPr lang="en" sz="1800" b="0" i="0" u="none" strike="noStrike" cap="none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endParaRPr sz="1800" b="0" i="0" u="none" strike="noStrike" cap="none" dirty="0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7170" name="Picture 2">
            <a:extLst>
              <a:ext uri="{FF2B5EF4-FFF2-40B4-BE49-F238E27FC236}">
                <a16:creationId xmlns:a16="http://schemas.microsoft.com/office/drawing/2014/main" id="{45E83346-0D70-AE5B-5BBF-38B56323A10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98438"/>
            <a:ext cx="9144000" cy="4746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5193037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24"/>
          <p:cNvSpPr txBox="1"/>
          <p:nvPr/>
        </p:nvSpPr>
        <p:spPr>
          <a:xfrm>
            <a:off x="4172657" y="2288249"/>
            <a:ext cx="2836200" cy="2898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IN" sz="1800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F</a:t>
            </a:r>
            <a:r>
              <a:rPr lang="en-IN" sz="1800" b="0" i="0" u="none" strike="noStrike" cap="none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açade Branding</a:t>
            </a:r>
            <a:r>
              <a:rPr lang="en" sz="1800" b="0" i="0" u="none" strike="noStrike" cap="none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endParaRPr sz="1800" b="0" i="0" u="none" strike="noStrike" cap="none" dirty="0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8194" name="Picture 2">
            <a:extLst>
              <a:ext uri="{FF2B5EF4-FFF2-40B4-BE49-F238E27FC236}">
                <a16:creationId xmlns:a16="http://schemas.microsoft.com/office/drawing/2014/main" id="{A363DB82-F0E6-6298-5FD3-030846BD948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38" y="0"/>
            <a:ext cx="9129712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3920734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7" name="Google Shape;177;p2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372475" y="978693"/>
            <a:ext cx="771524" cy="900112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78" name="Google Shape;178;p28"/>
          <p:cNvGrpSpPr/>
          <p:nvPr/>
        </p:nvGrpSpPr>
        <p:grpSpPr>
          <a:xfrm>
            <a:off x="7486650" y="4271963"/>
            <a:ext cx="1657349" cy="871537"/>
            <a:chOff x="7486650" y="4271962"/>
            <a:chExt cx="1657349" cy="871537"/>
          </a:xfrm>
        </p:grpSpPr>
        <p:pic>
          <p:nvPicPr>
            <p:cNvPr id="179" name="Google Shape;179;p28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7486650" y="4550568"/>
              <a:ext cx="1657349" cy="59293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80" name="Google Shape;180;p28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8172450" y="4271962"/>
              <a:ext cx="464343" cy="264318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181" name="Google Shape;181;p28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6400801" y="1764506"/>
            <a:ext cx="814387" cy="271462"/>
          </a:xfrm>
          <a:prstGeom prst="rect">
            <a:avLst/>
          </a:prstGeom>
          <a:noFill/>
          <a:ln>
            <a:noFill/>
          </a:ln>
        </p:spPr>
      </p:pic>
      <p:pic>
        <p:nvPicPr>
          <p:cNvPr id="182" name="Google Shape;182;p28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2021682" y="1371601"/>
            <a:ext cx="700087" cy="235743"/>
          </a:xfrm>
          <a:prstGeom prst="rect">
            <a:avLst/>
          </a:prstGeom>
          <a:noFill/>
          <a:ln>
            <a:noFill/>
          </a:ln>
        </p:spPr>
      </p:pic>
      <p:pic>
        <p:nvPicPr>
          <p:cNvPr id="183" name="Google Shape;183;p28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2800350" y="2743201"/>
            <a:ext cx="1071562" cy="350043"/>
          </a:xfrm>
          <a:prstGeom prst="rect">
            <a:avLst/>
          </a:prstGeom>
          <a:noFill/>
          <a:ln>
            <a:noFill/>
          </a:ln>
        </p:spPr>
      </p:pic>
      <p:pic>
        <p:nvPicPr>
          <p:cNvPr id="184" name="Google Shape;184;p28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6743700" y="3143251"/>
            <a:ext cx="1071562" cy="350043"/>
          </a:xfrm>
          <a:prstGeom prst="rect">
            <a:avLst/>
          </a:prstGeom>
          <a:noFill/>
          <a:ln>
            <a:noFill/>
          </a:ln>
        </p:spPr>
      </p:pic>
      <p:pic>
        <p:nvPicPr>
          <p:cNvPr id="185" name="Google Shape;185;p28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421481" y="2664619"/>
            <a:ext cx="778668" cy="250031"/>
          </a:xfrm>
          <a:prstGeom prst="rect">
            <a:avLst/>
          </a:prstGeom>
          <a:noFill/>
          <a:ln>
            <a:noFill/>
          </a:ln>
        </p:spPr>
      </p:pic>
      <p:pic>
        <p:nvPicPr>
          <p:cNvPr id="186" name="Google Shape;186;p28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4932758" y="1896667"/>
            <a:ext cx="4211242" cy="3246833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87" name="Google Shape;187;p28"/>
          <p:cNvGrpSpPr/>
          <p:nvPr/>
        </p:nvGrpSpPr>
        <p:grpSpPr>
          <a:xfrm>
            <a:off x="1" y="1400176"/>
            <a:ext cx="6050679" cy="3743324"/>
            <a:chOff x="0" y="1400175"/>
            <a:chExt cx="6050679" cy="3743324"/>
          </a:xfrm>
        </p:grpSpPr>
        <p:pic>
          <p:nvPicPr>
            <p:cNvPr id="188" name="Google Shape;188;p28"/>
            <p:cNvPicPr preferRelativeResize="0"/>
            <p:nvPr/>
          </p:nvPicPr>
          <p:blipFill rotWithShape="1">
            <a:blip r:embed="rId11">
              <a:alphaModFix/>
            </a:blip>
            <a:srcRect/>
            <a:stretch/>
          </p:blipFill>
          <p:spPr>
            <a:xfrm>
              <a:off x="0" y="1896666"/>
              <a:ext cx="4236243" cy="324683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89" name="Google Shape;189;p28"/>
            <p:cNvPicPr preferRelativeResize="0"/>
            <p:nvPr/>
          </p:nvPicPr>
          <p:blipFill rotWithShape="1">
            <a:blip r:embed="rId12">
              <a:alphaModFix/>
            </a:blip>
            <a:srcRect/>
            <a:stretch/>
          </p:blipFill>
          <p:spPr>
            <a:xfrm>
              <a:off x="3114598" y="3071812"/>
              <a:ext cx="2936081" cy="207168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90" name="Google Shape;190;p28"/>
            <p:cNvPicPr preferRelativeResize="0"/>
            <p:nvPr/>
          </p:nvPicPr>
          <p:blipFill rotWithShape="1">
            <a:blip r:embed="rId13">
              <a:alphaModFix/>
            </a:blip>
            <a:srcRect/>
            <a:stretch/>
          </p:blipFill>
          <p:spPr>
            <a:xfrm>
              <a:off x="4193381" y="1400175"/>
              <a:ext cx="750093" cy="507206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91" name="Google Shape;191;p28"/>
          <p:cNvSpPr txBox="1"/>
          <p:nvPr/>
        </p:nvSpPr>
        <p:spPr>
          <a:xfrm>
            <a:off x="4030639" y="2035982"/>
            <a:ext cx="1082700" cy="82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050" rIns="0" bIns="0" anchor="t" anchorCtr="0">
            <a:spAutoFit/>
          </a:bodyPr>
          <a:lstStyle/>
          <a:p>
            <a:pPr marL="228600" marR="0" lvl="0" indent="-215900" algn="l" rtl="0">
              <a:lnSpc>
                <a:spcPct val="1188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" sz="2400" b="1" i="0" u="none" strike="noStrike" cap="none">
                <a:solidFill>
                  <a:srgbClr val="4E3BC9"/>
                </a:solidFill>
                <a:latin typeface="Trebuchet MS"/>
                <a:ea typeface="Trebuchet MS"/>
                <a:cs typeface="Trebuchet MS"/>
                <a:sym typeface="Trebuchet MS"/>
              </a:rPr>
              <a:t>Thank  You</a:t>
            </a:r>
            <a:endParaRPr sz="2400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525</TotalTime>
  <Words>21</Words>
  <Application>Microsoft Office PowerPoint</Application>
  <PresentationFormat>On-screen Show (16:9)</PresentationFormat>
  <Paragraphs>10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10</vt:i4>
      </vt:variant>
    </vt:vector>
  </HeadingPairs>
  <TitlesOfParts>
    <vt:vector size="15" baseType="lpstr">
      <vt:lpstr>Arial</vt:lpstr>
      <vt:lpstr>Calibri</vt:lpstr>
      <vt:lpstr>Trebuchet MS</vt:lpstr>
      <vt:lpstr>Simple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TMA</dc:creator>
  <cp:lastModifiedBy>TMA</cp:lastModifiedBy>
  <cp:revision>18</cp:revision>
  <dcterms:modified xsi:type="dcterms:W3CDTF">2023-06-22T08:06:43Z</dcterms:modified>
</cp:coreProperties>
</file>