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9"/>
  </p:notesMasterIdLst>
  <p:sldIdLst>
    <p:sldId id="256" r:id="rId3"/>
    <p:sldId id="262" r:id="rId4"/>
    <p:sldId id="263" r:id="rId5"/>
    <p:sldId id="264" r:id="rId6"/>
    <p:sldId id="265" r:id="rId7"/>
    <p:sldId id="260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2102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07315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697572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415376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88091" y="2288249"/>
            <a:ext cx="2820765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Facade Branding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0858853-3554-5701-36D4-DD86FEC76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6878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931A807-E8EC-DF41-E2F8-4BBC30F6C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6190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85A4CC4-819D-3748-8140-0DA387357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9423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05855AC-9C77-7EFD-83E2-47217EFDCD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370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574</TotalTime>
  <Words>12</Words>
  <Application>Microsoft Office PowerPoint</Application>
  <PresentationFormat>On-screen Show (16:9)</PresentationFormat>
  <Paragraphs>6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19</cp:revision>
  <dcterms:modified xsi:type="dcterms:W3CDTF">2023-06-22T05:13:44Z</dcterms:modified>
</cp:coreProperties>
</file>