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9"/>
  </p:notesMasterIdLst>
  <p:sldIdLst>
    <p:sldId id="256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60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1537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0263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3260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9018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8645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0834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77652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4157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8555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4620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612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8435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7481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3910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Wall Signage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8A908AD-0AC9-4580-EBB0-CDBC2759E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70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C20FBBB-4779-143A-5DB7-150DDDE0B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564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7E98D32-B860-9A2A-E6DA-11A23CDDE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554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D42242A-81CD-9BCD-BD83-2B845029C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55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6FF3BCD-3BAD-6FB3-F8B7-221B525C9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33A6C0B0-E32C-2780-764E-01472EA69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950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073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AC0645B-2812-2012-8AAB-5DBF7605B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946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7779C30-1BB3-68E2-B6FE-2D4ED42E3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615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FD02DB1-1EFE-E5D1-C855-9D0175D60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344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75BED029-030D-6A7E-B317-0657578E4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983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1A53AC2-B3EC-24A2-23A3-24BFC532C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305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C0C13EF1-79B9-0CAB-FA71-43D87D56E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271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18CC9D0F-D0E2-CD53-C013-8594DF631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627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BC90594A-F0EB-E405-865C-0BD38D953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719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5D0356C1-5B9D-5587-9DF4-874CEB14D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113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33</Words>
  <Application>Microsoft Office PowerPoint</Application>
  <PresentationFormat>On-screen Show (16:9)</PresentationFormat>
  <Paragraphs>16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20</cp:revision>
  <dcterms:modified xsi:type="dcterms:W3CDTF">2023-06-22T07:15:12Z</dcterms:modified>
</cp:coreProperties>
</file>