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56" r:id="rId3"/>
    <p:sldId id="278" r:id="rId4"/>
    <p:sldId id="279" r:id="rId5"/>
    <p:sldId id="280" r:id="rId6"/>
    <p:sldId id="260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328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1572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908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Kiosk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93D1AD-1915-5FEB-0A79-C69BCFF25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00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E714646-ADF9-1D7A-EE97-69C74E7F4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383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3351134-CB82-CC42-96E9-A790E9231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715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10</Words>
  <Application>Microsoft Office PowerPoint</Application>
  <PresentationFormat>On-screen Show (16:9)</PresentationFormat>
  <Paragraphs>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19</cp:revision>
  <dcterms:modified xsi:type="dcterms:W3CDTF">2023-06-22T15:59:22Z</dcterms:modified>
</cp:coreProperties>
</file>