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9"/>
  </p:notesMasterIdLst>
  <p:sldIdLst>
    <p:sldId id="256" r:id="rId3"/>
    <p:sldId id="262" r:id="rId4"/>
    <p:sldId id="263" r:id="rId5"/>
    <p:sldId id="264" r:id="rId6"/>
    <p:sldId id="265" r:id="rId7"/>
    <p:sldId id="260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102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67540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98390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488421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Signage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05EAB8D-314B-9749-3024-47FDC996F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878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DFBFFE5-540D-9EBE-B416-5E605EE99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287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F818F35-4811-B0C7-BFA6-76D5E49ED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091E1B5D-2A81-7264-4E4E-F68E978FC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8217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FE72AA6F-C874-C569-AA0E-C7039CE36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898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12</Words>
  <Application>Microsoft Office PowerPoint</Application>
  <PresentationFormat>On-screen Show (16:9)</PresentationFormat>
  <Paragraphs>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19</cp:revision>
  <dcterms:modified xsi:type="dcterms:W3CDTF">2023-06-22T17:28:49Z</dcterms:modified>
</cp:coreProperties>
</file>