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76" r:id="rId4"/>
    <p:sldId id="277" r:id="rId5"/>
    <p:sldId id="278" r:id="rId6"/>
    <p:sldId id="279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43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4707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395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7122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Facade B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CF5E7E2-5B6D-A13A-C479-67D84E03D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94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C28E923-712D-0338-1126-F549E79D4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838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51297D0-05D7-4EEA-9F75-7910D459A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386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AD2B6A3-165B-0977-5156-0137CA1AA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328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12</Words>
  <Application>Microsoft Office PowerPoint</Application>
  <PresentationFormat>On-screen Show (16:9)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30</cp:revision>
  <dcterms:modified xsi:type="dcterms:W3CDTF">2023-06-27T08:04:36Z</dcterms:modified>
</cp:coreProperties>
</file>