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5"/>
  </p:notesMasterIdLst>
  <p:sldIdLst>
    <p:sldId id="256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4" r:id="rId11"/>
    <p:sldId id="283" r:id="rId12"/>
    <p:sldId id="285" r:id="rId13"/>
    <p:sldId id="260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43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5580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093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7472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5843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0531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0295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3014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6757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0138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 Lit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1864DD-24F3-6A2C-1AE7-85ADBA8E3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94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9F4A8FE-E001-B67F-09DF-7669100C1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68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A7131FA-66CB-CF1D-0410-8A2E8665B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13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83D04AA-6E4E-4F55-5BBB-FC5B23C49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54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60FC437-73CC-C5CB-5D9C-82EC6A884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96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5ECFAD8-60A6-4509-DE0A-31AF8972D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873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A2F679F-5D37-9A11-85D1-862BA7FF2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999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24D33D9-9CD2-35F2-D9A0-0AFF16C55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08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21D682E-8124-23F8-2DE8-14A11923E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111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D6E2FCB-D697-FFCB-2F43-CDD8146F6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242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25</Words>
  <Application>Microsoft Office PowerPoint</Application>
  <PresentationFormat>On-screen Show (16:9)</PresentationFormat>
  <Paragraphs>12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29</cp:revision>
  <dcterms:modified xsi:type="dcterms:W3CDTF">2023-06-27T12:24:50Z</dcterms:modified>
</cp:coreProperties>
</file>