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2"/>
  </p:notes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0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83897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0675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9808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6743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86670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373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Facade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2177FBF2-AE6D-0754-B062-47DFFB53D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49CDDC-5545-2DB0-5CC4-25F5AC1C8181}"/>
              </a:ext>
            </a:extLst>
          </p:cNvPr>
          <p:cNvSpPr/>
          <p:nvPr/>
        </p:nvSpPr>
        <p:spPr>
          <a:xfrm>
            <a:off x="84946" y="0"/>
            <a:ext cx="192873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R01</a:t>
            </a:r>
          </a:p>
        </p:txBody>
      </p:sp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756A3D8C-48F8-7A79-DA4C-672744572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707678-F1E1-AD3E-1EE1-F9B6C8435921}"/>
              </a:ext>
            </a:extLst>
          </p:cNvPr>
          <p:cNvSpPr txBox="1"/>
          <p:nvPr/>
        </p:nvSpPr>
        <p:spPr>
          <a:xfrm>
            <a:off x="-1461541" y="2723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R02</a:t>
            </a:r>
          </a:p>
        </p:txBody>
      </p:sp>
    </p:spTree>
    <p:extLst>
      <p:ext uri="{BB962C8B-B14F-4D97-AF65-F5344CB8AC3E}">
        <p14:creationId xmlns:p14="http://schemas.microsoft.com/office/powerpoint/2010/main" val="1265686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4D7E274-3531-93E1-D09E-918A85558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8CA03D-8A0B-FBD3-99BE-D5E02C445522}"/>
              </a:ext>
            </a:extLst>
          </p:cNvPr>
          <p:cNvSpPr txBox="1"/>
          <p:nvPr/>
        </p:nvSpPr>
        <p:spPr>
          <a:xfrm>
            <a:off x="-1439056" y="9345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R03-05</a:t>
            </a:r>
          </a:p>
        </p:txBody>
      </p:sp>
    </p:spTree>
    <p:extLst>
      <p:ext uri="{BB962C8B-B14F-4D97-AF65-F5344CB8AC3E}">
        <p14:creationId xmlns:p14="http://schemas.microsoft.com/office/powerpoint/2010/main" val="1930694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C52D770-B84D-0406-7EA7-2F8C32502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1499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F066D3-5740-6A35-9BDA-676BFE175B41}"/>
              </a:ext>
            </a:extLst>
          </p:cNvPr>
          <p:cNvSpPr txBox="1"/>
          <p:nvPr/>
        </p:nvSpPr>
        <p:spPr>
          <a:xfrm>
            <a:off x="-1364105" y="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R07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ECBA76-9427-E140-3D1E-BB9DF8110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886" y="2433160"/>
            <a:ext cx="1709701" cy="22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62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D663894-E303-ECF9-99CE-CF8890C9F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F32062-FF13-D79F-9723-FF4BCEEF1671}"/>
              </a:ext>
            </a:extLst>
          </p:cNvPr>
          <p:cNvSpPr/>
          <p:nvPr/>
        </p:nvSpPr>
        <p:spPr>
          <a:xfrm>
            <a:off x="364514" y="0"/>
            <a:ext cx="17347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R08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BA1F3B-17E1-F394-154B-EDA18ED7A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527" y="2404117"/>
            <a:ext cx="1876475" cy="21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97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7191FD73-AB3C-322C-C1D0-E4010A2E0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1209EB-CF5B-F92F-78EF-4374BAA775D1}"/>
              </a:ext>
            </a:extLst>
          </p:cNvPr>
          <p:cNvSpPr txBox="1"/>
          <p:nvPr/>
        </p:nvSpPr>
        <p:spPr>
          <a:xfrm>
            <a:off x="-359764" y="52466"/>
            <a:ext cx="28256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R09-10</a:t>
            </a:r>
          </a:p>
        </p:txBody>
      </p:sp>
    </p:spTree>
    <p:extLst>
      <p:ext uri="{BB962C8B-B14F-4D97-AF65-F5344CB8AC3E}">
        <p14:creationId xmlns:p14="http://schemas.microsoft.com/office/powerpoint/2010/main" val="99667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2293C39F-C2E9-A4A4-0720-43278DCAF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7D52D4-068C-D25F-8B9E-70FFA111F949}"/>
              </a:ext>
            </a:extLst>
          </p:cNvPr>
          <p:cNvSpPr txBox="1"/>
          <p:nvPr/>
        </p:nvSpPr>
        <p:spPr>
          <a:xfrm>
            <a:off x="-1011836" y="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R11-12</a:t>
            </a:r>
          </a:p>
        </p:txBody>
      </p:sp>
    </p:spTree>
    <p:extLst>
      <p:ext uri="{BB962C8B-B14F-4D97-AF65-F5344CB8AC3E}">
        <p14:creationId xmlns:p14="http://schemas.microsoft.com/office/powerpoint/2010/main" val="1066318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46</Words>
  <Application>Microsoft Office PowerPoint</Application>
  <PresentationFormat>On-screen Show (16:9)</PresentationFormat>
  <Paragraphs>16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22</cp:revision>
  <dcterms:modified xsi:type="dcterms:W3CDTF">2023-07-09T05:55:41Z</dcterms:modified>
</cp:coreProperties>
</file>