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9" r:id="rId1"/>
    <p:sldMasterId id="2147483670" r:id="rId2"/>
  </p:sldMasterIdLst>
  <p:notesMasterIdLst>
    <p:notesMasterId r:id="rId9"/>
  </p:notesMasterIdLst>
  <p:sldIdLst>
    <p:sldId id="256" r:id="rId3"/>
    <p:sldId id="267" r:id="rId4"/>
    <p:sldId id="269" r:id="rId5"/>
    <p:sldId id="268" r:id="rId6"/>
    <p:sldId id="270" r:id="rId7"/>
    <p:sldId id="260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C18FF89-8878-4D19-927F-701310574E72}">
  <a:tblStyle styleId="{1C18FF89-8878-4D19-927F-701310574E7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0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f08cf362c2_2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1" name="Google Shape;121;g1f08cf362c2_2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f08cf362c2_2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1" name="Google Shape;121;g1f08cf362c2_2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86670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f08cf362c2_2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1" name="Google Shape;121;g1f08cf362c2_2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98189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f08cf362c2_2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1" name="Google Shape;121;g1f08cf362c2_2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23731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f08cf362c2_2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1" name="Google Shape;121;g1f08cf362c2_2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44870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f08cf362c2_2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5" name="Google Shape;175;g1f08cf362c2_2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8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0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0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1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103" name="Google Shape;103;p21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oogle Shape;123;p24"/>
          <p:cNvGrpSpPr/>
          <p:nvPr/>
        </p:nvGrpSpPr>
        <p:grpSpPr>
          <a:xfrm>
            <a:off x="0" y="0"/>
            <a:ext cx="9144000" cy="5143499"/>
            <a:chOff x="0" y="0"/>
            <a:chExt cx="9144000" cy="5143499"/>
          </a:xfrm>
        </p:grpSpPr>
        <p:pic>
          <p:nvPicPr>
            <p:cNvPr id="124" name="Google Shape;124;p2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9144000" cy="51434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821781" y="2164556"/>
              <a:ext cx="1203960" cy="7715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6" name="Google Shape;126;p2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336006" y="3593306"/>
              <a:ext cx="457199" cy="4571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7" name="Google Shape;127;p2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064668" y="478631"/>
              <a:ext cx="457199" cy="4571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8" name="Google Shape;128;p2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371600" y="4036218"/>
              <a:ext cx="457199" cy="4571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" name="Google Shape;129;p24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235868" y="3257550"/>
              <a:ext cx="457199" cy="4571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" name="Google Shape;130;p24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3100387" y="4207668"/>
              <a:ext cx="457199" cy="4571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4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835943" y="2636043"/>
              <a:ext cx="457199" cy="4571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4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1835943" y="1764506"/>
              <a:ext cx="457199" cy="4571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4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1057275" y="2221706"/>
              <a:ext cx="457199" cy="4571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4" name="Google Shape;134;p24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2336006" y="864393"/>
              <a:ext cx="457199" cy="4571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5" name="Google Shape;135;p24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1371600" y="421481"/>
              <a:ext cx="457199" cy="4571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6" name="Google Shape;136;p24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1235868" y="1164431"/>
              <a:ext cx="457199" cy="4571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7" name="Google Shape;137;p24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0" y="3464718"/>
              <a:ext cx="1600199" cy="16787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8" name="Google Shape;138;p24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7579518" y="0"/>
              <a:ext cx="1564480" cy="16573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9" name="Google Shape;139;p24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1518046" y="875979"/>
              <a:ext cx="1807368" cy="333613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0" name="Google Shape;140;p24"/>
          <p:cNvSpPr txBox="1"/>
          <p:nvPr/>
        </p:nvSpPr>
        <p:spPr>
          <a:xfrm>
            <a:off x="4188091" y="2288249"/>
            <a:ext cx="2820765" cy="289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Facade Branding</a:t>
            </a:r>
            <a:endParaRPr sz="1800" b="0" i="0" u="none" strike="noStrike" cap="none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4"/>
          <p:cNvSpPr txBox="1"/>
          <p:nvPr/>
        </p:nvSpPr>
        <p:spPr>
          <a:xfrm>
            <a:off x="4172657" y="2288249"/>
            <a:ext cx="2836200" cy="289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IN" sz="18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F</a:t>
            </a:r>
            <a:r>
              <a:rPr lang="en-IN" sz="18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açade Branding</a:t>
            </a:r>
            <a:r>
              <a:rPr lang="en" sz="18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1800" b="0" i="0" u="none" strike="noStrike" cap="none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D11FEA0-DDEE-B0DA-F765-AD25CD436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2971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673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4"/>
          <p:cNvSpPr txBox="1"/>
          <p:nvPr/>
        </p:nvSpPr>
        <p:spPr>
          <a:xfrm>
            <a:off x="4172657" y="2288249"/>
            <a:ext cx="2836200" cy="289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IN" sz="18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F</a:t>
            </a:r>
            <a:r>
              <a:rPr lang="en-IN" sz="18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açade Branding</a:t>
            </a:r>
            <a:r>
              <a:rPr lang="en" sz="18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1800" b="0" i="0" u="none" strike="noStrike" cap="none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F8D3D044-BA52-A231-DE1A-4748F9312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2971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689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4"/>
          <p:cNvSpPr txBox="1"/>
          <p:nvPr/>
        </p:nvSpPr>
        <p:spPr>
          <a:xfrm>
            <a:off x="4172657" y="2288249"/>
            <a:ext cx="2836200" cy="289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IN" sz="18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F</a:t>
            </a:r>
            <a:r>
              <a:rPr lang="en-IN" sz="18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açade Branding</a:t>
            </a:r>
            <a:r>
              <a:rPr lang="en" sz="18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1800" b="0" i="0" u="none" strike="noStrike" cap="none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07CE8FD3-5000-04DF-1B83-7DED907A3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2971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318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4"/>
          <p:cNvSpPr txBox="1"/>
          <p:nvPr/>
        </p:nvSpPr>
        <p:spPr>
          <a:xfrm>
            <a:off x="4172657" y="2288249"/>
            <a:ext cx="2836200" cy="289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IN" sz="18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F</a:t>
            </a:r>
            <a:r>
              <a:rPr lang="en-IN" sz="18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açade Branding</a:t>
            </a:r>
            <a:r>
              <a:rPr lang="en" sz="18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1800" b="0" i="0" u="none" strike="noStrike" cap="none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AB4815B1-C9B3-AE24-F8BD-4F0980BC8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2971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35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72475" y="978693"/>
            <a:ext cx="771524" cy="9001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8" name="Google Shape;178;p28"/>
          <p:cNvGrpSpPr/>
          <p:nvPr/>
        </p:nvGrpSpPr>
        <p:grpSpPr>
          <a:xfrm>
            <a:off x="7486650" y="4271963"/>
            <a:ext cx="1657349" cy="871537"/>
            <a:chOff x="7486650" y="4271962"/>
            <a:chExt cx="1657349" cy="871537"/>
          </a:xfrm>
        </p:grpSpPr>
        <p:pic>
          <p:nvPicPr>
            <p:cNvPr id="179" name="Google Shape;179;p2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486650" y="4550568"/>
              <a:ext cx="1657349" cy="5929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0" name="Google Shape;180;p2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172450" y="4271962"/>
              <a:ext cx="464343" cy="26431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81" name="Google Shape;181;p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400801" y="1764506"/>
            <a:ext cx="814387" cy="271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021682" y="1371601"/>
            <a:ext cx="700087" cy="235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800350" y="2743201"/>
            <a:ext cx="1071562" cy="350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743700" y="3143251"/>
            <a:ext cx="1071562" cy="350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21481" y="2664619"/>
            <a:ext cx="778668" cy="250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932758" y="1896667"/>
            <a:ext cx="4211242" cy="324683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7" name="Google Shape;187;p28"/>
          <p:cNvGrpSpPr/>
          <p:nvPr/>
        </p:nvGrpSpPr>
        <p:grpSpPr>
          <a:xfrm>
            <a:off x="1" y="1400176"/>
            <a:ext cx="6050679" cy="3743324"/>
            <a:chOff x="0" y="1400175"/>
            <a:chExt cx="6050679" cy="3743324"/>
          </a:xfrm>
        </p:grpSpPr>
        <p:pic>
          <p:nvPicPr>
            <p:cNvPr id="188" name="Google Shape;188;p28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0" y="1896666"/>
              <a:ext cx="4236243" cy="32468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9" name="Google Shape;189;p28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3114598" y="3071812"/>
              <a:ext cx="2936081" cy="20716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0" name="Google Shape;190;p28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4193381" y="1400175"/>
              <a:ext cx="750093" cy="50720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1" name="Google Shape;191;p28"/>
          <p:cNvSpPr txBox="1"/>
          <p:nvPr/>
        </p:nvSpPr>
        <p:spPr>
          <a:xfrm>
            <a:off x="4030639" y="2035982"/>
            <a:ext cx="1082700" cy="8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228600" marR="0" lvl="0" indent="-215900" algn="l" rtl="0">
              <a:lnSpc>
                <a:spcPct val="1188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1" i="0" u="none" strike="noStrike" cap="none">
                <a:solidFill>
                  <a:srgbClr val="4E3BC9"/>
                </a:solidFill>
                <a:latin typeface="Trebuchet MS"/>
                <a:ea typeface="Trebuchet MS"/>
                <a:cs typeface="Trebuchet MS"/>
                <a:sym typeface="Trebuchet MS"/>
              </a:rPr>
              <a:t>Thank  You</a:t>
            </a:r>
            <a:endParaRPr sz="24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12</Words>
  <Application>Microsoft Office PowerPoint</Application>
  <PresentationFormat>On-screen Show (16:9)</PresentationFormat>
  <Paragraphs>6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Trebuchet MS</vt:lpstr>
      <vt:lpstr>Simple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TMA</dc:creator>
  <cp:lastModifiedBy>TMA</cp:lastModifiedBy>
  <cp:revision>24</cp:revision>
  <dcterms:modified xsi:type="dcterms:W3CDTF">2023-07-11T05:36:56Z</dcterms:modified>
</cp:coreProperties>
</file>