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12"/>
  </p:notesMasterIdLst>
  <p:sldIdLst>
    <p:sldId id="25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60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18FF89-8878-4D19-927F-701310574E72}">
  <a:tblStyle styleId="{1C18FF89-8878-4D19-927F-701310574E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667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818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37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487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1199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000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08cf362c2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f08cf362c2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2240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08cf362c2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1f08cf362c2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4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24" name="Google Shape;12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1781" y="2164556"/>
              <a:ext cx="1203960" cy="77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36006" y="35933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64668" y="4786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71600" y="403621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35868" y="3257550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00387" y="4207668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35943" y="263604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35943" y="17645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57275" y="2221706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336006" y="864393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371600" y="42148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235868" y="1164431"/>
              <a:ext cx="457199" cy="457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0" y="3464718"/>
              <a:ext cx="1600199" cy="1678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579518" y="0"/>
              <a:ext cx="1564480" cy="1657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518046" y="875979"/>
              <a:ext cx="1807368" cy="3336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4"/>
          <p:cNvSpPr txBox="1"/>
          <p:nvPr/>
        </p:nvSpPr>
        <p:spPr>
          <a:xfrm>
            <a:off x="4188091" y="2288249"/>
            <a:ext cx="2820765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Wall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Branding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8B595E0-B457-19DA-FC29-8A020A27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50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7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32E2F72-D0EE-F4CF-41D7-72DFB9F0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8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B659292-9DE2-8FAA-0165-D171B2C5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1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77F2339-7103-56FB-6295-A923A886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5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7A8BC79-DD2A-2279-3624-2513D6C5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7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2A4ADE-E1FB-EEA3-1A9B-CCBA1422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9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4172657" y="2288249"/>
            <a:ext cx="28362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r>
              <a:rPr lang="en-I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açade Branding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BF7424-5F35-D8E3-9220-B610CEE1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97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3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475" y="978693"/>
            <a:ext cx="771524" cy="900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28"/>
          <p:cNvGrpSpPr/>
          <p:nvPr/>
        </p:nvGrpSpPr>
        <p:grpSpPr>
          <a:xfrm>
            <a:off x="7486650" y="4271963"/>
            <a:ext cx="1657349" cy="871537"/>
            <a:chOff x="7486650" y="4271962"/>
            <a:chExt cx="1657349" cy="871537"/>
          </a:xfrm>
        </p:grpSpPr>
        <p:pic>
          <p:nvPicPr>
            <p:cNvPr id="179" name="Google Shape;17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86650" y="4550568"/>
              <a:ext cx="1657349" cy="5929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72450" y="4271962"/>
              <a:ext cx="464343" cy="2643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1" y="1764506"/>
            <a:ext cx="814387" cy="27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1682" y="1371601"/>
            <a:ext cx="700087" cy="23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0350" y="274320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3700" y="3143251"/>
            <a:ext cx="1071562" cy="35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1481" y="2664619"/>
            <a:ext cx="778668" cy="25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2758" y="1896667"/>
            <a:ext cx="4211242" cy="3246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8"/>
          <p:cNvGrpSpPr/>
          <p:nvPr/>
        </p:nvGrpSpPr>
        <p:grpSpPr>
          <a:xfrm>
            <a:off x="1" y="1400176"/>
            <a:ext cx="6050679" cy="3743324"/>
            <a:chOff x="0" y="1400175"/>
            <a:chExt cx="6050679" cy="3743324"/>
          </a:xfrm>
        </p:grpSpPr>
        <p:pic>
          <p:nvPicPr>
            <p:cNvPr id="188" name="Google Shape;188;p2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0" y="1896666"/>
              <a:ext cx="4236243" cy="3246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114598" y="3071812"/>
              <a:ext cx="2936081" cy="2071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193381" y="1400175"/>
              <a:ext cx="750093" cy="507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8"/>
          <p:cNvSpPr txBox="1"/>
          <p:nvPr/>
        </p:nvSpPr>
        <p:spPr>
          <a:xfrm>
            <a:off x="4030639" y="2035982"/>
            <a:ext cx="10827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28600" marR="0" lvl="0" indent="-215900" algn="l" rtl="0">
              <a:lnSpc>
                <a:spcPct val="118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4E3BC9"/>
                </a:solidFill>
                <a:latin typeface="Trebuchet MS"/>
                <a:ea typeface="Trebuchet MS"/>
                <a:cs typeface="Trebuchet MS"/>
                <a:sym typeface="Trebuchet MS"/>
              </a:rPr>
              <a:t>Thank  You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18</Words>
  <Application>Microsoft Office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25</cp:revision>
  <dcterms:modified xsi:type="dcterms:W3CDTF">2023-07-11T05:40:15Z</dcterms:modified>
</cp:coreProperties>
</file>