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87" r:id="rId4"/>
    <p:sldId id="295" r:id="rId5"/>
    <p:sldId id="288" r:id="rId6"/>
    <p:sldId id="294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8179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61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830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Arch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2077AE2-1CD6-436A-5DDB-2B6AC6E7F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9DE7CAAF-E618-0DBB-15B8-82EA7FC4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52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A766244A-ACBC-43C8-56F2-4A352F511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43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32ED6A4C-DF82-86A4-8708-D0867F553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46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33</cp:revision>
  <dcterms:modified xsi:type="dcterms:W3CDTF">2023-07-12T16:17:23Z</dcterms:modified>
</cp:coreProperties>
</file>