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9" r:id="rId1"/>
    <p:sldMasterId id="2147483670" r:id="rId2"/>
  </p:sldMasterIdLst>
  <p:notesMasterIdLst>
    <p:notesMasterId r:id="rId13"/>
  </p:notesMasterIdLst>
  <p:sldIdLst>
    <p:sldId id="256" r:id="rId3"/>
    <p:sldId id="287" r:id="rId4"/>
    <p:sldId id="288" r:id="rId5"/>
    <p:sldId id="289" r:id="rId6"/>
    <p:sldId id="290" r:id="rId7"/>
    <p:sldId id="291" r:id="rId8"/>
    <p:sldId id="292" r:id="rId9"/>
    <p:sldId id="293" r:id="rId10"/>
    <p:sldId id="294" r:id="rId11"/>
    <p:sldId id="260" r:id="rId12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C18FF89-8878-4D19-927F-701310574E72}">
  <a:tblStyle styleId="{1C18FF89-8878-4D19-927F-701310574E7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740" y="6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8571256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046160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179435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9059170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5278145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0677759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9796792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083057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1f08cf362c2_2_1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5" name="Google Shape;175;g1f08cf362c2_2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8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8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2" name="Google Shape;82;p18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4" name="Google Shape;84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0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20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96" name="Google Shape;96;p20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97" name="Google Shape;97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21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2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22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23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6" name="Google Shape;116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5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12" Type="http://schemas.openxmlformats.org/officeDocument/2006/relationships/image" Target="../media/image3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5" Type="http://schemas.openxmlformats.org/officeDocument/2006/relationships/image" Target="../media/image27.pn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" name="Google Shape;123;p24"/>
          <p:cNvGrpSpPr/>
          <p:nvPr/>
        </p:nvGrpSpPr>
        <p:grpSpPr>
          <a:xfrm>
            <a:off x="0" y="0"/>
            <a:ext cx="9144000" cy="5143499"/>
            <a:chOff x="0" y="0"/>
            <a:chExt cx="9144000" cy="5143499"/>
          </a:xfrm>
        </p:grpSpPr>
        <p:pic>
          <p:nvPicPr>
            <p:cNvPr id="124" name="Google Shape;124;p24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0" y="0"/>
              <a:ext cx="9144000" cy="51434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5" name="Google Shape;125;p24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821781" y="2164556"/>
              <a:ext cx="1203960" cy="7715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6" name="Google Shape;126;p24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2336006" y="35933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7" name="Google Shape;127;p24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3064668" y="47863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8" name="Google Shape;128;p24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1371600" y="4036218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9" name="Google Shape;129;p24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1235868" y="3257550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0" name="Google Shape;130;p24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3100387" y="4207668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1" name="Google Shape;131;p24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1835943" y="2636043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2" name="Google Shape;132;p24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835943" y="17645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3" name="Google Shape;133;p24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1057275" y="22217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4" name="Google Shape;134;p24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2336006" y="864393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5" name="Google Shape;135;p24"/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1371600" y="42148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6" name="Google Shape;136;p24"/>
            <p:cNvPicPr preferRelativeResize="0"/>
            <p:nvPr/>
          </p:nvPicPr>
          <p:blipFill rotWithShape="1">
            <a:blip r:embed="rId15">
              <a:alphaModFix/>
            </a:blip>
            <a:srcRect/>
            <a:stretch/>
          </p:blipFill>
          <p:spPr>
            <a:xfrm>
              <a:off x="1235868" y="116443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7" name="Google Shape;137;p24"/>
            <p:cNvPicPr preferRelativeResize="0"/>
            <p:nvPr/>
          </p:nvPicPr>
          <p:blipFill rotWithShape="1">
            <a:blip r:embed="rId16">
              <a:alphaModFix/>
            </a:blip>
            <a:srcRect/>
            <a:stretch/>
          </p:blipFill>
          <p:spPr>
            <a:xfrm>
              <a:off x="0" y="3464718"/>
              <a:ext cx="1600199" cy="167878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8" name="Google Shape;138;p24"/>
            <p:cNvPicPr preferRelativeResize="0"/>
            <p:nvPr/>
          </p:nvPicPr>
          <p:blipFill rotWithShape="1">
            <a:blip r:embed="rId17">
              <a:alphaModFix/>
            </a:blip>
            <a:srcRect/>
            <a:stretch/>
          </p:blipFill>
          <p:spPr>
            <a:xfrm>
              <a:off x="7579518" y="0"/>
              <a:ext cx="1564480" cy="16573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9" name="Google Shape;139;p24"/>
            <p:cNvPicPr preferRelativeResize="0"/>
            <p:nvPr/>
          </p:nvPicPr>
          <p:blipFill rotWithShape="1">
            <a:blip r:embed="rId18">
              <a:alphaModFix/>
            </a:blip>
            <a:srcRect/>
            <a:stretch/>
          </p:blipFill>
          <p:spPr>
            <a:xfrm>
              <a:off x="1518046" y="875979"/>
              <a:ext cx="1807368" cy="333613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0" name="Google Shape;140;p24"/>
          <p:cNvSpPr txBox="1"/>
          <p:nvPr/>
        </p:nvSpPr>
        <p:spPr>
          <a:xfrm>
            <a:off x="4188091" y="2288249"/>
            <a:ext cx="2820765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Backlit </a:t>
            </a:r>
            <a:r>
              <a:rPr lang="en-US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Branding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A6FDF2F9-0499-7D64-5039-8F5BB53420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33196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1266" name="Picture 2">
            <a:extLst>
              <a:ext uri="{FF2B5EF4-FFF2-40B4-BE49-F238E27FC236}">
                <a16:creationId xmlns:a16="http://schemas.microsoft.com/office/drawing/2014/main" id="{B171A0EF-F055-8115-3C37-E4012FA0E1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04343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04616701-A446-5CAD-A1C4-B3EA26508B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59645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B2F4A9C9-13F3-2D8B-41E3-BE6F10CF59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94991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D4115DEF-E7A6-DC74-D846-9C316836C5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02396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D4044A77-19E0-FFEC-86D4-1936EEDC43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59652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6148" name="Picture 4">
            <a:extLst>
              <a:ext uri="{FF2B5EF4-FFF2-40B4-BE49-F238E27FC236}">
                <a16:creationId xmlns:a16="http://schemas.microsoft.com/office/drawing/2014/main" id="{9B2A4C11-1931-73F8-0EF2-42EDD7AA45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26027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4338" name="Picture 2">
            <a:extLst>
              <a:ext uri="{FF2B5EF4-FFF2-40B4-BE49-F238E27FC236}">
                <a16:creationId xmlns:a16="http://schemas.microsoft.com/office/drawing/2014/main" id="{E06ED8D9-3282-7F08-A748-A8202FA0E1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34612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Google Shape;177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72475" y="978693"/>
            <a:ext cx="771524" cy="90011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8" name="Google Shape;178;p28"/>
          <p:cNvGrpSpPr/>
          <p:nvPr/>
        </p:nvGrpSpPr>
        <p:grpSpPr>
          <a:xfrm>
            <a:off x="7486650" y="4271963"/>
            <a:ext cx="1657349" cy="871537"/>
            <a:chOff x="7486650" y="4271962"/>
            <a:chExt cx="1657349" cy="871537"/>
          </a:xfrm>
        </p:grpSpPr>
        <p:pic>
          <p:nvPicPr>
            <p:cNvPr id="179" name="Google Shape;179;p2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7486650" y="4550568"/>
              <a:ext cx="1657349" cy="59293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0" name="Google Shape;180;p28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8172450" y="4271962"/>
              <a:ext cx="464343" cy="26431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81" name="Google Shape;181;p2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400801" y="1764506"/>
            <a:ext cx="814387" cy="2714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021682" y="1371601"/>
            <a:ext cx="700087" cy="2357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800350" y="2743201"/>
            <a:ext cx="1071562" cy="350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2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743700" y="3143251"/>
            <a:ext cx="1071562" cy="350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28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21481" y="2664619"/>
            <a:ext cx="778668" cy="250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28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932758" y="1896667"/>
            <a:ext cx="4211242" cy="324683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7" name="Google Shape;187;p28"/>
          <p:cNvGrpSpPr/>
          <p:nvPr/>
        </p:nvGrpSpPr>
        <p:grpSpPr>
          <a:xfrm>
            <a:off x="1" y="1400176"/>
            <a:ext cx="6050679" cy="3743324"/>
            <a:chOff x="0" y="1400175"/>
            <a:chExt cx="6050679" cy="3743324"/>
          </a:xfrm>
        </p:grpSpPr>
        <p:pic>
          <p:nvPicPr>
            <p:cNvPr id="188" name="Google Shape;188;p28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0" y="1896666"/>
              <a:ext cx="4236243" cy="32468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9" name="Google Shape;189;p28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3114598" y="3071812"/>
              <a:ext cx="2936081" cy="20716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0" name="Google Shape;190;p28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4193381" y="1400175"/>
              <a:ext cx="750093" cy="50720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91" name="Google Shape;191;p28"/>
          <p:cNvSpPr txBox="1"/>
          <p:nvPr/>
        </p:nvSpPr>
        <p:spPr>
          <a:xfrm>
            <a:off x="4030639" y="2035982"/>
            <a:ext cx="1082700" cy="82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228600" marR="0" lvl="0" indent="-215900" algn="l" rtl="0">
              <a:lnSpc>
                <a:spcPct val="1188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" sz="2400" b="1" i="0" u="none" strike="noStrike" cap="none">
                <a:solidFill>
                  <a:srgbClr val="4E3BC9"/>
                </a:solidFill>
                <a:latin typeface="Trebuchet MS"/>
                <a:ea typeface="Trebuchet MS"/>
                <a:cs typeface="Trebuchet MS"/>
                <a:sym typeface="Trebuchet MS"/>
              </a:rPr>
              <a:t>Thank  You</a:t>
            </a:r>
            <a:endParaRPr sz="2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463</TotalTime>
  <Words>20</Words>
  <Application>Microsoft Office PowerPoint</Application>
  <PresentationFormat>On-screen Show (16:9)</PresentationFormat>
  <Paragraphs>10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Trebuchet MS</vt:lpstr>
      <vt:lpstr>Simple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TMA</dc:creator>
  <cp:lastModifiedBy>TMA</cp:lastModifiedBy>
  <cp:revision>32</cp:revision>
  <dcterms:modified xsi:type="dcterms:W3CDTF">2023-07-12T16:16:25Z</dcterms:modified>
</cp:coreProperties>
</file>