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0"/>
  </p:notesMasterIdLst>
  <p:sldIdLst>
    <p:sldId id="256" r:id="rId3"/>
    <p:sldId id="287" r:id="rId4"/>
    <p:sldId id="288" r:id="rId5"/>
    <p:sldId id="289" r:id="rId6"/>
    <p:sldId id="290" r:id="rId7"/>
    <p:sldId id="291" r:id="rId8"/>
    <p:sldId id="260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7125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6868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85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8080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108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Facade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62FACA-1D5C-81C2-840A-7EFB5F1D4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1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44C820A-210F-AFEE-C591-7408FE373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467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0E13E43-3FCA-39EC-1E60-3D7032CFB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6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86E4210-A767-2C6F-746B-753FEAE84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764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CD7E24C-A7D0-7B70-22B1-9D054C6A8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509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14</Words>
  <Application>Microsoft Office PowerPoint</Application>
  <PresentationFormat>On-screen Show (16:9)</PresentationFormat>
  <Paragraphs>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31</cp:revision>
  <dcterms:modified xsi:type="dcterms:W3CDTF">2023-07-12T16:14:24Z</dcterms:modified>
</cp:coreProperties>
</file>