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8"/>
  </p:notesMasterIdLst>
  <p:sldIdLst>
    <p:sldId id="256" r:id="rId3"/>
    <p:sldId id="276" r:id="rId4"/>
    <p:sldId id="277" r:id="rId5"/>
    <p:sldId id="278" r:id="rId6"/>
    <p:sldId id="260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43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1368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755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Wall Signage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B33474F-CDCB-88AE-D259-27B3136B2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94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1CDB35D-0DB4-014F-187A-3102838E9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729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E2E1DE2-7637-9DC5-DD58-4EB3AD760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544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10</Words>
  <Application>Microsoft Office PowerPoint</Application>
  <PresentationFormat>On-screen Show (16:9)</PresentationFormat>
  <Paragraphs>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34</cp:revision>
  <dcterms:modified xsi:type="dcterms:W3CDTF">2023-07-17T12:53:00Z</dcterms:modified>
</cp:coreProperties>
</file>