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9"/>
  </p:notesMasterIdLst>
  <p:sldIdLst>
    <p:sldId id="256" r:id="rId3"/>
    <p:sldId id="276" r:id="rId4"/>
    <p:sldId id="277" r:id="rId5"/>
    <p:sldId id="278" r:id="rId6"/>
    <p:sldId id="281" r:id="rId7"/>
    <p:sldId id="260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436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53086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37839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57288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Facade B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416D558-17C1-F51E-2583-CE12A6981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946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3B8FA25-5B3A-B8DF-48B9-D1743C9EF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526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DFB9888-37C6-EBB9-76DE-79AE4DE31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463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35CEBD7-314B-4932-4423-EAF17617A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488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12</Words>
  <Application>Microsoft Office PowerPoint</Application>
  <PresentationFormat>On-screen Show (16:9)</PresentationFormat>
  <Paragraphs>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33</cp:revision>
  <dcterms:modified xsi:type="dcterms:W3CDTF">2023-07-18T06:42:54Z</dcterms:modified>
</cp:coreProperties>
</file>