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63" r:id="rId4"/>
    <p:sldId id="264" r:id="rId5"/>
    <p:sldId id="265" r:id="rId6"/>
    <p:sldId id="266" r:id="rId7"/>
    <p:sldId id="261" r:id="rId8"/>
  </p:sldIdLst>
  <p:sldSz cx="13004800" cy="7315200"/>
  <p:notesSz cx="130048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32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271DA-DF61-4A7B-96A6-25DE200273C3}" type="datetimeFigureOut">
              <a:rPr lang="en-IN" smtClean="0"/>
              <a:t>18-07-2023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08475" y="914400"/>
            <a:ext cx="438785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00163" y="3521075"/>
            <a:ext cx="10404475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56356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366000" y="6948488"/>
            <a:ext cx="56356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CDA2E-498E-4BAD-B749-E9307E5FD2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05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2267712"/>
            <a:ext cx="1105408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4096512"/>
            <a:ext cx="910336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1682496"/>
            <a:ext cx="5657088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1682496"/>
            <a:ext cx="5657088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894080" y="6780107"/>
            <a:ext cx="2926080" cy="3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4307840" y="6780107"/>
            <a:ext cx="4389120" cy="3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9184640" y="6780107"/>
            <a:ext cx="2926080" cy="3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543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45614" y="12902"/>
            <a:ext cx="8513571" cy="805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0240" y="1682496"/>
            <a:ext cx="11704320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21632" y="6803136"/>
            <a:ext cx="4161536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6803136"/>
            <a:ext cx="2991104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6803136"/>
            <a:ext cx="2991104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1"/>
            <a:ext cx="13004800" cy="73151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5956397" y="3254398"/>
            <a:ext cx="4011755" cy="80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62" rIns="0" bIns="0" anchor="t" anchorCtr="0">
            <a:spAutoFit/>
          </a:bodyPr>
          <a:lstStyle/>
          <a:p>
            <a:pPr marL="18062">
              <a:buClr>
                <a:srgbClr val="000000"/>
              </a:buClr>
              <a:buSzPts val="1800"/>
            </a:pPr>
            <a:r>
              <a:rPr lang="en-US" sz="256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Digital Screen Package Details</a:t>
            </a:r>
            <a:endParaRPr sz="2560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0440B2E-A5FC-6966-6760-680AA685E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12984162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648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629FC3F-7E3B-A045-9862-481BF543D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0" y="723900"/>
            <a:ext cx="84963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946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A136FFD-F7C5-3E49-5EE0-D888F73DA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850" y="595313"/>
            <a:ext cx="57531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813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83815FB-1863-F2DD-07CD-6597127DB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557213"/>
            <a:ext cx="9629775" cy="620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64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4681DAE-3E9A-CCD7-5D24-90234A98A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3" y="338138"/>
            <a:ext cx="11229975" cy="663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120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07520" y="1391919"/>
            <a:ext cx="1097279" cy="12801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10647681" y="6075682"/>
            <a:ext cx="2357119" cy="1239519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03362" y="2509520"/>
            <a:ext cx="1158239" cy="38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5282" y="1950722"/>
            <a:ext cx="995679" cy="335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82720" y="3901442"/>
            <a:ext cx="1523999" cy="497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91040" y="4470402"/>
            <a:ext cx="1523999" cy="497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9440" y="3789681"/>
            <a:ext cx="1107439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15478" y="2697483"/>
            <a:ext cx="5989322" cy="46177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2" y="1991361"/>
            <a:ext cx="8605410" cy="5323839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5732464" y="2895619"/>
            <a:ext cx="1539840" cy="1267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38" rIns="0" bIns="0" anchor="t" anchorCtr="0">
            <a:spAutoFit/>
          </a:bodyPr>
          <a:lstStyle/>
          <a:p>
            <a:pPr marL="325115" indent="-307053">
              <a:lnSpc>
                <a:spcPct val="118800"/>
              </a:lnSpc>
              <a:buClr>
                <a:srgbClr val="000000"/>
              </a:buClr>
              <a:buSzPts val="2400"/>
            </a:pPr>
            <a:r>
              <a:rPr lang="en" sz="3413" b="1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341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6</Words>
  <Application>Microsoft Office PowerPoint</Application>
  <PresentationFormat>Custom</PresentationFormat>
  <Paragraphs>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Karmic Events India</dc:creator>
  <cp:lastModifiedBy>TMA</cp:lastModifiedBy>
  <cp:revision>2</cp:revision>
  <dcterms:created xsi:type="dcterms:W3CDTF">2023-06-22T15:48:22Z</dcterms:created>
  <dcterms:modified xsi:type="dcterms:W3CDTF">2023-07-18T12:38:13Z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2023-06-22T00:00:00Z</vt:filetime>
  </property>
</Properties>
</file>